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6.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Lst>
  <p:sldSz cy="6858000" cx="12192000"/>
  <p:notesSz cx="6858000" cy="9144000"/>
  <p:embeddedFontLst>
    <p:embeddedFont>
      <p:font typeface="Roboto"/>
      <p:regular r:id="rId36"/>
      <p:bold r:id="rId37"/>
      <p:italic r:id="rId38"/>
      <p:boldItalic r:id="rId39"/>
    </p:embeddedFont>
    <p:embeddedFont>
      <p:font typeface="Quattrocento Sans"/>
      <p:regular r:id="rId40"/>
      <p:bold r:id="rId41"/>
      <p:italic r:id="rId42"/>
      <p:boldItalic r:id="rId4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44" roundtripDataSignature="AMtx7mgOn2jriNZNCZGzvfkUuQki/tsQ7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1B4391DE-21DA-42A1-82B0-CFFC6326B2FC}">
  <a:tblStyle styleId="{1B4391DE-21DA-42A1-82B0-CFFC6326B2FC}" styleName="Table_0">
    <a:wholeTbl>
      <a:tcTxStyle b="off" i="off">
        <a:font>
          <a:latin typeface="Segoe UI"/>
          <a:ea typeface="Segoe UI"/>
          <a:cs typeface="Segoe UI"/>
        </a:font>
        <a:schemeClr val="dk1"/>
      </a:tcTxStyle>
      <a:tcStyle>
        <a:tcBdr>
          <a:left>
            <a:ln cap="flat" cmpd="sng" w="9525">
              <a:solidFill>
                <a:srgbClr val="000000">
                  <a:alpha val="0"/>
                </a:srgbClr>
              </a:solidFill>
              <a:prstDash val="solid"/>
              <a:round/>
              <a:headEnd len="sm" w="sm" type="none"/>
              <a:tailEnd len="sm" w="sm" type="none"/>
            </a:ln>
          </a:left>
          <a:right>
            <a:ln cap="flat" cmpd="sng" w="9525">
              <a:solidFill>
                <a:srgbClr val="000000">
                  <a:alpha val="0"/>
                </a:srgbClr>
              </a:solidFill>
              <a:prstDash val="solid"/>
              <a:round/>
              <a:headEnd len="sm" w="sm" type="none"/>
              <a:tailEnd len="sm" w="sm" type="none"/>
            </a:ln>
          </a:right>
          <a:top>
            <a:ln cap="flat" cmpd="sng" w="9525">
              <a:solidFill>
                <a:srgbClr val="000000">
                  <a:alpha val="0"/>
                </a:srgbClr>
              </a:solidFill>
              <a:prstDash val="solid"/>
              <a:round/>
              <a:headEnd len="sm" w="sm" type="none"/>
              <a:tailEnd len="sm" w="sm" type="none"/>
            </a:ln>
          </a:top>
          <a:bottom>
            <a:ln cap="flat" cmpd="sng" w="9525">
              <a:solidFill>
                <a:srgbClr val="000000">
                  <a:alpha val="0"/>
                </a:srgbClr>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rgbClr val="FFFFFF">
              <a:alpha val="0"/>
            </a:srgbClr>
          </a:solidFill>
        </a:fill>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413A179A-CA12-4048-AC29-7A3B0B517021}" styleName="Table_1">
    <a:wholeTbl>
      <a:tcTxStyle b="off" i="off">
        <a:font>
          <a:latin typeface="Segoe UI"/>
          <a:ea typeface="Segoe UI"/>
          <a:cs typeface="Segoe UI"/>
        </a:font>
        <a:schemeClr val="dk1"/>
      </a:tcTxStyle>
      <a:tcStyle>
        <a:tcBdr>
          <a:left>
            <a:ln cap="flat" cmpd="sng" w="9525">
              <a:solidFill>
                <a:srgbClr val="000000">
                  <a:alpha val="0"/>
                </a:srgbClr>
              </a:solidFill>
              <a:prstDash val="solid"/>
              <a:round/>
              <a:headEnd len="sm" w="sm" type="none"/>
              <a:tailEnd len="sm" w="sm" type="none"/>
            </a:ln>
          </a:left>
          <a:right>
            <a:ln cap="flat" cmpd="sng" w="9525">
              <a:solidFill>
                <a:srgbClr val="000000">
                  <a:alpha val="0"/>
                </a:srgbClr>
              </a:solidFill>
              <a:prstDash val="solid"/>
              <a:round/>
              <a:headEnd len="sm" w="sm" type="none"/>
              <a:tailEnd len="sm" w="sm" type="none"/>
            </a:ln>
          </a:right>
          <a:top>
            <a:ln cap="flat" cmpd="sng" w="12700">
              <a:solidFill>
                <a:schemeClr val="accent4"/>
              </a:solidFill>
              <a:prstDash val="solid"/>
              <a:round/>
              <a:headEnd len="sm" w="sm" type="none"/>
              <a:tailEnd len="sm" w="sm" type="none"/>
            </a:ln>
          </a:top>
          <a:bottom>
            <a:ln cap="flat" cmpd="sng" w="12700">
              <a:solidFill>
                <a:schemeClr val="accent4"/>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rgbClr val="FFFFFF">
              <a:alpha val="0"/>
            </a:srgbClr>
          </a:solidFill>
        </a:fill>
      </a:tcStyle>
    </a:wholeTbl>
    <a:band1H>
      <a:tcTxStyle/>
      <a:tcStyle>
        <a:fill>
          <a:solidFill>
            <a:schemeClr val="accent4">
              <a:alpha val="20000"/>
            </a:schemeClr>
          </a:solidFill>
        </a:fill>
      </a:tcStyle>
    </a:band1H>
    <a:band2H>
      <a:tcTxStyle/>
    </a:band2H>
    <a:band1V>
      <a:tcTxStyle/>
      <a:tcStyle>
        <a:fill>
          <a:solidFill>
            <a:schemeClr val="accent4">
              <a:alpha val="20000"/>
            </a:schemeClr>
          </a:solidFill>
        </a:fill>
      </a:tcStyle>
    </a:band1V>
    <a:band2V>
      <a:tcTxStyle/>
    </a:band2V>
    <a:lastCol>
      <a:tcTxStyle b="on" i="off"/>
    </a:lastCol>
    <a:firstCol>
      <a:tcTxStyle b="on" i="off"/>
    </a:firstCol>
    <a:lastRow>
      <a:tcTxStyle b="on" i="off"/>
      <a:tcStyle>
        <a:tcBdr>
          <a:top>
            <a:ln cap="flat" cmpd="sng" w="12700">
              <a:solidFill>
                <a:schemeClr val="accent4"/>
              </a:solidFill>
              <a:prstDash val="solid"/>
              <a:round/>
              <a:headEnd len="sm" w="sm" type="none"/>
              <a:tailEnd len="sm" w="sm" type="none"/>
            </a:ln>
          </a:top>
        </a:tcBdr>
        <a:fill>
          <a:solidFill>
            <a:srgbClr val="FFFFFF">
              <a:alpha val="0"/>
            </a:srgbClr>
          </a:solidFill>
        </a:fill>
      </a:tcStyle>
    </a:lastRow>
    <a:seCell>
      <a:tcTxStyle/>
    </a:seCell>
    <a:swCell>
      <a:tcTxStyle/>
    </a:swCell>
    <a:firstRow>
      <a:tcTxStyle b="on" i="off"/>
      <a:tcStyle>
        <a:tcBdr>
          <a:bottom>
            <a:ln cap="flat" cmpd="sng" w="12700">
              <a:solidFill>
                <a:schemeClr val="accent4"/>
              </a:solidFill>
              <a:prstDash val="solid"/>
              <a:round/>
              <a:headEnd len="sm" w="sm" type="none"/>
              <a:tailEnd len="sm" w="sm" type="none"/>
            </a:ln>
          </a:bottom>
        </a:tcBdr>
        <a:fill>
          <a:solidFill>
            <a:srgbClr val="FFFFFF">
              <a:alpha val="0"/>
            </a:srgbClr>
          </a:solidFill>
        </a:fill>
      </a:tcStyle>
    </a:firstRow>
    <a:neCell>
      <a:tcTxStyle/>
    </a:neCell>
    <a:nwCell>
      <a:tcTxStyle/>
    </a:nwCell>
  </a:tblStyle>
  <a:tblStyle styleId="{409C22FA-C647-49A1-9715-AFF3DDF9AF15}" styleName="Table_2">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QuattrocentoSans-regular.fntdata"/><Relationship Id="rId20" Type="http://schemas.openxmlformats.org/officeDocument/2006/relationships/slide" Target="slides/slide15.xml"/><Relationship Id="rId42" Type="http://schemas.openxmlformats.org/officeDocument/2006/relationships/font" Target="fonts/QuattrocentoSans-italic.fntdata"/><Relationship Id="rId41" Type="http://schemas.openxmlformats.org/officeDocument/2006/relationships/font" Target="fonts/QuattrocentoSans-bold.fntdata"/><Relationship Id="rId22" Type="http://schemas.openxmlformats.org/officeDocument/2006/relationships/slide" Target="slides/slide17.xml"/><Relationship Id="rId44" Type="http://customschemas.google.com/relationships/presentationmetadata" Target="metadata"/><Relationship Id="rId21" Type="http://schemas.openxmlformats.org/officeDocument/2006/relationships/slide" Target="slides/slide16.xml"/><Relationship Id="rId43" Type="http://schemas.openxmlformats.org/officeDocument/2006/relationships/font" Target="fonts/QuattrocentoSans-boldItalic.fntdata"/><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font" Target="fonts/Roboto-bold.fntdata"/><Relationship Id="rId14" Type="http://schemas.openxmlformats.org/officeDocument/2006/relationships/slide" Target="slides/slide9.xml"/><Relationship Id="rId36" Type="http://schemas.openxmlformats.org/officeDocument/2006/relationships/font" Target="fonts/Roboto-regular.fntdata"/><Relationship Id="rId17" Type="http://schemas.openxmlformats.org/officeDocument/2006/relationships/slide" Target="slides/slide12.xml"/><Relationship Id="rId39" Type="http://schemas.openxmlformats.org/officeDocument/2006/relationships/font" Target="fonts/Roboto-boldItalic.fntdata"/><Relationship Id="rId16" Type="http://schemas.openxmlformats.org/officeDocument/2006/relationships/slide" Target="slides/slide11.xml"/><Relationship Id="rId38" Type="http://schemas.openxmlformats.org/officeDocument/2006/relationships/font" Target="fonts/Roboto-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7" name="Google Shape;67;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8" name="Google Shape;68;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9" name="Google Shape;189;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0" name="Google Shape;190;p1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5" name="Google Shape;215;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7" name="Google Shape;227;p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8" name="Google Shape;228;p1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4" name="Google Shape;244;p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5" name="Google Shape;245;p1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1" name="Google Shape;261;p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2" name="Google Shape;262;p1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p1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5" name="Google Shape;275;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3" name="Google Shape;283;p1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4" name="Google Shape;284;p1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9" name="Google Shape;299;p1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0" name="Google Shape;300;p1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2" name="Google Shape;312;p1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3" name="Google Shape;313;p1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p2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8" name="Google Shape;328;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6" name="Google Shape;76;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0" name="Google Shape;340;p2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1" name="Google Shape;341;p2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p2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9" name="Google Shape;359;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7" name="Google Shape;367;p2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8" name="Google Shape;368;p2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7" name="Google Shape;377;p2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8" name="Google Shape;378;p2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7" name="Google Shape;387;p2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8" name="Google Shape;388;p2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7" name="Google Shape;397;p2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8" name="Google Shape;398;p2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7" name="Google Shape;437;p2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8" name="Google Shape;438;p2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6" name="Google Shape;456;p2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7" name="Google Shape;457;p2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69" name="Google Shape;469;p3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0" name="Google Shape;470;p3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9" name="Google Shape;479;p3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0" name="Google Shape;480;p3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4" name="Google Shape;84;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p3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2" name="Google Shape;492;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2" name="Google Shape;92;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7" name="Google Shape;107;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8" name="Google Shape;118;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0" name="Google Shape;130;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1" name="Google Shape;161;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2" name="Google Shape;172;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hyperlink" Target="https://www.openchainproject.org/" TargetMode="External"/><Relationship Id="rId4"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www.openchainproject.org/" TargetMode="External"/><Relationship Id="rId3" Type="http://schemas.openxmlformats.org/officeDocument/2006/relationships/image" Target="../media/image5.png"/><Relationship Id="rId4" Type="http://schemas.openxmlformats.org/officeDocument/2006/relationships/hyperlink" Target="https://creativecommons.org/publicdomain/zero/1.0/" TargetMode="External"/><Relationship Id="rId5" Type="http://schemas.openxmlformats.org/officeDocument/2006/relationships/image" Target="../media/image6.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www.openchainproject.org/" TargetMode="External"/><Relationship Id="rId3" Type="http://schemas.openxmlformats.org/officeDocument/2006/relationships/image" Target="../media/image5.png"/><Relationship Id="rId4" Type="http://schemas.openxmlformats.org/officeDocument/2006/relationships/hyperlink" Target="https://creativecommons.org/publicdomain/zero/1.0/" TargetMode="External"/><Relationship Id="rId5" Type="http://schemas.openxmlformats.org/officeDocument/2006/relationships/image" Target="../media/image6.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10.png"/><Relationship Id="rId4" Type="http://schemas.openxmlformats.org/officeDocument/2006/relationships/image" Target="../media/image9.png"/><Relationship Id="rId5" Type="http://schemas.openxmlformats.org/officeDocument/2006/relationships/image" Target="../media/image12.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中表紙" showMasterSp="0" type="title">
  <p:cSld name="TITLE">
    <p:spTree>
      <p:nvGrpSpPr>
        <p:cNvPr id="22" name="Shape 22"/>
        <p:cNvGrpSpPr/>
        <p:nvPr/>
      </p:nvGrpSpPr>
      <p:grpSpPr>
        <a:xfrm>
          <a:off x="0" y="0"/>
          <a:ext cx="0" cy="0"/>
          <a:chOff x="0" y="0"/>
          <a:chExt cx="0" cy="0"/>
        </a:xfrm>
      </p:grpSpPr>
      <p:sp>
        <p:nvSpPr>
          <p:cNvPr id="23" name="Google Shape;23;p34"/>
          <p:cNvSpPr txBox="1"/>
          <p:nvPr>
            <p:ph type="ctrTitle"/>
          </p:nvPr>
        </p:nvSpPr>
        <p:spPr>
          <a:xfrm>
            <a:off x="311151" y="4083323"/>
            <a:ext cx="11545568" cy="874757"/>
          </a:xfrm>
          <a:prstGeom prst="rect">
            <a:avLst/>
          </a:prstGeom>
          <a:noFill/>
          <a:ln>
            <a:noFill/>
          </a:ln>
        </p:spPr>
        <p:txBody>
          <a:bodyPr anchorCtr="0" anchor="b" bIns="228600" lIns="0" spcFirstLastPara="1" rIns="0" wrap="square" tIns="228600">
            <a:noAutofit/>
          </a:bodyPr>
          <a:lstStyle>
            <a:lvl1pPr lvl="0" algn="ctr">
              <a:lnSpc>
                <a:spcPct val="100000"/>
              </a:lnSpc>
              <a:spcBef>
                <a:spcPts val="0"/>
              </a:spcBef>
              <a:spcAft>
                <a:spcPts val="0"/>
              </a:spcAft>
              <a:buSzPts val="1400"/>
              <a:buNone/>
              <a:defRPr b="0" sz="3200">
                <a:solidFill>
                  <a:srgbClr val="00B4C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4" name="Google Shape;24;p34"/>
          <p:cNvSpPr txBox="1"/>
          <p:nvPr>
            <p:ph idx="1" type="subTitle"/>
          </p:nvPr>
        </p:nvSpPr>
        <p:spPr>
          <a:xfrm>
            <a:off x="310091" y="4905807"/>
            <a:ext cx="11546627" cy="699731"/>
          </a:xfrm>
          <a:prstGeom prst="rect">
            <a:avLst/>
          </a:prstGeom>
          <a:noFill/>
          <a:ln>
            <a:noFill/>
          </a:ln>
        </p:spPr>
        <p:txBody>
          <a:bodyPr anchorCtr="0" anchor="t" bIns="0" lIns="0" spcFirstLastPara="1" rIns="0" wrap="square" tIns="0">
            <a:noAutofit/>
          </a:bodyPr>
          <a:lstStyle>
            <a:lvl1pPr lvl="0" marR="0" algn="ctr">
              <a:lnSpc>
                <a:spcPct val="100000"/>
              </a:lnSpc>
              <a:spcBef>
                <a:spcPts val="320"/>
              </a:spcBef>
              <a:spcAft>
                <a:spcPts val="0"/>
              </a:spcAft>
              <a:buClr>
                <a:srgbClr val="87867E"/>
              </a:buClr>
              <a:buSzPts val="3200"/>
              <a:buFont typeface="Noto Sans Symbols"/>
              <a:buChar char="■"/>
              <a:defRPr sz="3200">
                <a:solidFill>
                  <a:srgbClr val="797979"/>
                </a:solidFill>
                <a:latin typeface="Quattrocento Sans"/>
                <a:ea typeface="Quattrocento Sans"/>
                <a:cs typeface="Quattrocento Sans"/>
                <a:sym typeface="Quattrocento Sans"/>
              </a:defRPr>
            </a:lvl1pPr>
            <a:lvl2pPr lvl="1" algn="l">
              <a:lnSpc>
                <a:spcPct val="100000"/>
              </a:lnSpc>
              <a:spcBef>
                <a:spcPts val="360"/>
              </a:spcBef>
              <a:spcAft>
                <a:spcPts val="0"/>
              </a:spcAft>
              <a:buSzPts val="1800"/>
              <a:buChar char="■"/>
              <a:defRPr/>
            </a:lvl2pPr>
            <a:lvl3pPr lvl="2" algn="l">
              <a:lnSpc>
                <a:spcPct val="100000"/>
              </a:lnSpc>
              <a:spcBef>
                <a:spcPts val="360"/>
              </a:spcBef>
              <a:spcAft>
                <a:spcPts val="0"/>
              </a:spcAft>
              <a:buSzPts val="1800"/>
              <a:buChar char="●"/>
              <a:defRPr/>
            </a:lvl3pPr>
            <a:lvl4pPr lvl="3" algn="l">
              <a:lnSpc>
                <a:spcPct val="100000"/>
              </a:lnSpc>
              <a:spcBef>
                <a:spcPts val="360"/>
              </a:spcBef>
              <a:spcAft>
                <a:spcPts val="0"/>
              </a:spcAft>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pic>
        <p:nvPicPr>
          <p:cNvPr descr="OpenChain Logo" id="25" name="Google Shape;25;p34"/>
          <p:cNvPicPr preferRelativeResize="0"/>
          <p:nvPr/>
        </p:nvPicPr>
        <p:blipFill rotWithShape="1">
          <a:blip r:embed="rId2">
            <a:alphaModFix/>
          </a:blip>
          <a:srcRect b="0" l="0" r="0" t="0"/>
          <a:stretch/>
        </p:blipFill>
        <p:spPr>
          <a:xfrm>
            <a:off x="3576712" y="836325"/>
            <a:ext cx="5031505" cy="2800956"/>
          </a:xfrm>
          <a:prstGeom prst="rect">
            <a:avLst/>
          </a:prstGeom>
          <a:noFill/>
          <a:ln>
            <a:noFill/>
          </a:ln>
        </p:spPr>
      </p:pic>
      <p:grpSp>
        <p:nvGrpSpPr>
          <p:cNvPr id="26" name="Google Shape;26;p34"/>
          <p:cNvGrpSpPr/>
          <p:nvPr/>
        </p:nvGrpSpPr>
        <p:grpSpPr>
          <a:xfrm>
            <a:off x="466" y="6766845"/>
            <a:ext cx="12191535" cy="100800"/>
            <a:chOff x="0" y="4968000"/>
            <a:chExt cx="9143651" cy="75600"/>
          </a:xfrm>
        </p:grpSpPr>
        <p:sp>
          <p:nvSpPr>
            <p:cNvPr id="27" name="Google Shape;27;p34"/>
            <p:cNvSpPr/>
            <p:nvPr/>
          </p:nvSpPr>
          <p:spPr>
            <a:xfrm>
              <a:off x="3060435" y="4968000"/>
              <a:ext cx="3020400" cy="75600"/>
            </a:xfrm>
            <a:prstGeom prst="rect">
              <a:avLst/>
            </a:prstGeom>
            <a:solidFill>
              <a:srgbClr val="00849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133"/>
                <a:buFont typeface="Quattrocento Sans"/>
                <a:buNone/>
              </a:pPr>
              <a:r>
                <a:t/>
              </a:r>
              <a:endParaRPr b="0" i="0" sz="2133" u="none" cap="none" strike="noStrike">
                <a:solidFill>
                  <a:schemeClr val="dk1"/>
                </a:solidFill>
                <a:latin typeface="Arial"/>
                <a:ea typeface="Arial"/>
                <a:cs typeface="Arial"/>
                <a:sym typeface="Arial"/>
              </a:endParaRPr>
            </a:p>
          </p:txBody>
        </p:sp>
        <p:sp>
          <p:nvSpPr>
            <p:cNvPr id="28" name="Google Shape;28;p34"/>
            <p:cNvSpPr/>
            <p:nvPr/>
          </p:nvSpPr>
          <p:spPr>
            <a:xfrm>
              <a:off x="0" y="4968000"/>
              <a:ext cx="3020400" cy="75600"/>
            </a:xfrm>
            <a:prstGeom prst="rect">
              <a:avLst/>
            </a:prstGeom>
            <a:solidFill>
              <a:srgbClr val="E65A2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133"/>
                <a:buFont typeface="Quattrocento Sans"/>
                <a:buNone/>
              </a:pPr>
              <a:r>
                <a:t/>
              </a:r>
              <a:endParaRPr b="0" i="0" sz="2133" u="none" cap="none" strike="noStrike">
                <a:solidFill>
                  <a:schemeClr val="dk1"/>
                </a:solidFill>
                <a:latin typeface="Arial"/>
                <a:ea typeface="Arial"/>
                <a:cs typeface="Arial"/>
                <a:sym typeface="Arial"/>
              </a:endParaRPr>
            </a:p>
          </p:txBody>
        </p:sp>
        <p:sp>
          <p:nvSpPr>
            <p:cNvPr id="29" name="Google Shape;29;p34"/>
            <p:cNvSpPr/>
            <p:nvPr/>
          </p:nvSpPr>
          <p:spPr>
            <a:xfrm>
              <a:off x="6123251" y="4968000"/>
              <a:ext cx="3020400" cy="75600"/>
            </a:xfrm>
            <a:prstGeom prst="rect">
              <a:avLst/>
            </a:prstGeom>
            <a:solidFill>
              <a:srgbClr val="00B4C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133"/>
                <a:buFont typeface="Quattrocento Sans"/>
                <a:buNone/>
              </a:pPr>
              <a:r>
                <a:t/>
              </a:r>
              <a:endParaRPr b="0" i="0" sz="2133" u="none" cap="none" strike="noStrike">
                <a:solidFill>
                  <a:schemeClr val="dk1"/>
                </a:solidFill>
                <a:latin typeface="Arial"/>
                <a:ea typeface="Arial"/>
                <a:cs typeface="Arial"/>
                <a:sym typeface="Arial"/>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タイトルとコンテンツ">
  <p:cSld name="タイトルとコンテンツ">
    <p:spTree>
      <p:nvGrpSpPr>
        <p:cNvPr id="30" name="Shape 30"/>
        <p:cNvGrpSpPr/>
        <p:nvPr/>
      </p:nvGrpSpPr>
      <p:grpSpPr>
        <a:xfrm>
          <a:off x="0" y="0"/>
          <a:ext cx="0" cy="0"/>
          <a:chOff x="0" y="0"/>
          <a:chExt cx="0" cy="0"/>
        </a:xfrm>
      </p:grpSpPr>
      <p:pic>
        <p:nvPicPr>
          <p:cNvPr id="31" name="Google Shape;31;p35"/>
          <p:cNvPicPr preferRelativeResize="0"/>
          <p:nvPr/>
        </p:nvPicPr>
        <p:blipFill rotWithShape="1">
          <a:blip r:embed="rId2">
            <a:alphaModFix/>
          </a:blip>
          <a:srcRect b="0" l="0" r="0" t="0"/>
          <a:stretch/>
        </p:blipFill>
        <p:spPr>
          <a:xfrm>
            <a:off x="345061" y="6581775"/>
            <a:ext cx="762000" cy="142697"/>
          </a:xfrm>
          <a:prstGeom prst="rect">
            <a:avLst/>
          </a:prstGeom>
          <a:noFill/>
          <a:ln>
            <a:noFill/>
          </a:ln>
        </p:spPr>
      </p:pic>
      <p:sp>
        <p:nvSpPr>
          <p:cNvPr id="32" name="Google Shape;32;p35"/>
          <p:cNvSpPr txBox="1"/>
          <p:nvPr>
            <p:ph type="title"/>
          </p:nvPr>
        </p:nvSpPr>
        <p:spPr>
          <a:xfrm>
            <a:off x="890271" y="531580"/>
            <a:ext cx="10320000" cy="645269"/>
          </a:xfrm>
          <a:prstGeom prst="rect">
            <a:avLst/>
          </a:prstGeom>
          <a:noFill/>
          <a:ln>
            <a:noFill/>
          </a:ln>
        </p:spPr>
        <p:txBody>
          <a:bodyPr anchorCtr="0" anchor="ctr" bIns="228600" lIns="0" spcFirstLastPara="1" rIns="0" wrap="square" tIns="228600">
            <a:noAutofit/>
          </a:bodyPr>
          <a:lstStyle>
            <a:lvl1pPr lvl="0" algn="l">
              <a:lnSpc>
                <a:spcPct val="90000"/>
              </a:lnSpc>
              <a:spcBef>
                <a:spcPts val="0"/>
              </a:spcBef>
              <a:spcAft>
                <a:spcPts val="0"/>
              </a:spcAft>
              <a:buSzPts val="1400"/>
              <a:buNone/>
              <a:defRPr>
                <a:solidFill>
                  <a:srgbClr val="00849D"/>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33" name="Google Shape;33;p35"/>
          <p:cNvSpPr txBox="1"/>
          <p:nvPr>
            <p:ph idx="1" type="body"/>
          </p:nvPr>
        </p:nvSpPr>
        <p:spPr>
          <a:xfrm>
            <a:off x="890272" y="1422401"/>
            <a:ext cx="10320000" cy="4871236"/>
          </a:xfrm>
          <a:prstGeom prst="rect">
            <a:avLst/>
          </a:prstGeom>
          <a:noFill/>
          <a:ln>
            <a:noFill/>
          </a:ln>
        </p:spPr>
        <p:txBody>
          <a:bodyPr anchorCtr="0" anchor="t" bIns="0" lIns="0" spcFirstLastPara="1" rIns="0" wrap="square" tIns="0">
            <a:noAutofit/>
          </a:bodyPr>
          <a:lstStyle>
            <a:lvl1pPr indent="-414845" lvl="0" marL="457200" algn="l">
              <a:lnSpc>
                <a:spcPct val="100000"/>
              </a:lnSpc>
              <a:spcBef>
                <a:spcPts val="587"/>
              </a:spcBef>
              <a:spcAft>
                <a:spcPts val="0"/>
              </a:spcAft>
              <a:buClr>
                <a:srgbClr val="7F7F7F"/>
              </a:buClr>
              <a:buSzPts val="2933"/>
              <a:buChar char="■"/>
              <a:defRPr>
                <a:solidFill>
                  <a:srgbClr val="20252B"/>
                </a:solidFill>
                <a:latin typeface="Quattrocento Sans"/>
                <a:ea typeface="Quattrocento Sans"/>
                <a:cs typeface="Quattrocento Sans"/>
                <a:sym typeface="Quattrocento Sans"/>
              </a:defRPr>
            </a:lvl1pPr>
            <a:lvl2pPr indent="-397954" lvl="1" marL="914400" algn="l">
              <a:lnSpc>
                <a:spcPct val="100000"/>
              </a:lnSpc>
              <a:spcBef>
                <a:spcPts val="533"/>
              </a:spcBef>
              <a:spcAft>
                <a:spcPts val="0"/>
              </a:spcAft>
              <a:buSzPts val="2667"/>
              <a:buChar char="■"/>
              <a:defRPr>
                <a:solidFill>
                  <a:srgbClr val="20252B"/>
                </a:solidFill>
                <a:latin typeface="Quattrocento Sans"/>
                <a:ea typeface="Quattrocento Sans"/>
                <a:cs typeface="Quattrocento Sans"/>
                <a:sym typeface="Quattrocento Sans"/>
              </a:defRPr>
            </a:lvl2pPr>
            <a:lvl3pPr indent="-381000" lvl="2" marL="1371600" algn="l">
              <a:lnSpc>
                <a:spcPct val="100000"/>
              </a:lnSpc>
              <a:spcBef>
                <a:spcPts val="480"/>
              </a:spcBef>
              <a:spcAft>
                <a:spcPts val="0"/>
              </a:spcAft>
              <a:buSzPts val="2400"/>
              <a:buChar char="●"/>
              <a:defRPr>
                <a:solidFill>
                  <a:srgbClr val="20252B"/>
                </a:solidFill>
                <a:latin typeface="Quattrocento Sans"/>
                <a:ea typeface="Quattrocento Sans"/>
                <a:cs typeface="Quattrocento Sans"/>
                <a:sym typeface="Quattrocento Sans"/>
              </a:defRPr>
            </a:lvl3pPr>
            <a:lvl4pPr indent="-381000" lvl="3" marL="1828800" algn="l">
              <a:lnSpc>
                <a:spcPct val="100000"/>
              </a:lnSpc>
              <a:spcBef>
                <a:spcPts val="480"/>
              </a:spcBef>
              <a:spcAft>
                <a:spcPts val="0"/>
              </a:spcAft>
              <a:buSzPts val="2400"/>
              <a:buChar char="•"/>
              <a:defRPr>
                <a:solidFill>
                  <a:srgbClr val="20252B"/>
                </a:solidFill>
                <a:latin typeface="Quattrocento Sans"/>
                <a:ea typeface="Quattrocento Sans"/>
                <a:cs typeface="Quattrocento Sans"/>
                <a:sym typeface="Quattrocento Sans"/>
              </a:defRPr>
            </a:lvl4pPr>
            <a:lvl5pPr indent="-397954" lvl="4" marL="2286000" algn="l">
              <a:spcBef>
                <a:spcPts val="533"/>
              </a:spcBef>
              <a:spcAft>
                <a:spcPts val="0"/>
              </a:spcAft>
              <a:buClr>
                <a:srgbClr val="20252B"/>
              </a:buClr>
              <a:buSzPts val="2667"/>
              <a:buFont typeface="Quattrocento Sans"/>
              <a:buChar char="»"/>
              <a:defRPr>
                <a:solidFill>
                  <a:srgbClr val="20252B"/>
                </a:solidFill>
                <a:latin typeface="Quattrocento Sans"/>
                <a:ea typeface="Quattrocento Sans"/>
                <a:cs typeface="Quattrocento Sans"/>
                <a:sym typeface="Quattrocento Sans"/>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 name="Google Shape;34;p35"/>
          <p:cNvSpPr txBox="1"/>
          <p:nvPr>
            <p:ph idx="10" type="dt"/>
          </p:nvPr>
        </p:nvSpPr>
        <p:spPr>
          <a:xfrm>
            <a:off x="9365610" y="6415459"/>
            <a:ext cx="2743200" cy="166316"/>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sz="1200">
                <a:solidFill>
                  <a:schemeClr val="dk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35"/>
          <p:cNvSpPr txBox="1"/>
          <p:nvPr>
            <p:ph idx="11" type="ftr"/>
          </p:nvPr>
        </p:nvSpPr>
        <p:spPr>
          <a:xfrm>
            <a:off x="1331339" y="6423024"/>
            <a:ext cx="2874389" cy="139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1200">
                <a:solidFill>
                  <a:schemeClr val="dk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 name="Google Shape;36;p35"/>
          <p:cNvSpPr txBox="1"/>
          <p:nvPr>
            <p:ph idx="12" type="sldNum"/>
          </p:nvPr>
        </p:nvSpPr>
        <p:spPr>
          <a:xfrm>
            <a:off x="9365610" y="6581775"/>
            <a:ext cx="2743200" cy="1397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1200" u="none" cap="none" strike="noStrike">
                <a:solidFill>
                  <a:schemeClr val="dk1"/>
                </a:solidFill>
                <a:latin typeface="Quattrocento Sans"/>
                <a:ea typeface="Quattrocento Sans"/>
                <a:cs typeface="Quattrocento Sans"/>
                <a:sym typeface="Quattrocento Sans"/>
              </a:defRPr>
            </a:lvl1pPr>
            <a:lvl2pPr indent="0" lvl="1" marL="0" algn="r">
              <a:spcBef>
                <a:spcPts val="0"/>
              </a:spcBef>
              <a:buNone/>
              <a:defRPr b="0" i="0" sz="1200" u="none" cap="none" strike="noStrike">
                <a:solidFill>
                  <a:schemeClr val="dk1"/>
                </a:solidFill>
                <a:latin typeface="Quattrocento Sans"/>
                <a:ea typeface="Quattrocento Sans"/>
                <a:cs typeface="Quattrocento Sans"/>
                <a:sym typeface="Quattrocento Sans"/>
              </a:defRPr>
            </a:lvl2pPr>
            <a:lvl3pPr indent="0" lvl="2" marL="0" algn="r">
              <a:spcBef>
                <a:spcPts val="0"/>
              </a:spcBef>
              <a:buNone/>
              <a:defRPr b="0" i="0" sz="1200" u="none" cap="none" strike="noStrike">
                <a:solidFill>
                  <a:schemeClr val="dk1"/>
                </a:solidFill>
                <a:latin typeface="Quattrocento Sans"/>
                <a:ea typeface="Quattrocento Sans"/>
                <a:cs typeface="Quattrocento Sans"/>
                <a:sym typeface="Quattrocento Sans"/>
              </a:defRPr>
            </a:lvl3pPr>
            <a:lvl4pPr indent="0" lvl="3" marL="0" algn="r">
              <a:spcBef>
                <a:spcPts val="0"/>
              </a:spcBef>
              <a:buNone/>
              <a:defRPr b="0" i="0" sz="1200" u="none" cap="none" strike="noStrike">
                <a:solidFill>
                  <a:schemeClr val="dk1"/>
                </a:solidFill>
                <a:latin typeface="Quattrocento Sans"/>
                <a:ea typeface="Quattrocento Sans"/>
                <a:cs typeface="Quattrocento Sans"/>
                <a:sym typeface="Quattrocento Sans"/>
              </a:defRPr>
            </a:lvl4pPr>
            <a:lvl5pPr indent="0" lvl="4" marL="0" algn="r">
              <a:spcBef>
                <a:spcPts val="0"/>
              </a:spcBef>
              <a:buNone/>
              <a:defRPr b="0" i="0" sz="1200" u="none" cap="none" strike="noStrike">
                <a:solidFill>
                  <a:schemeClr val="dk1"/>
                </a:solidFill>
                <a:latin typeface="Quattrocento Sans"/>
                <a:ea typeface="Quattrocento Sans"/>
                <a:cs typeface="Quattrocento Sans"/>
                <a:sym typeface="Quattrocento Sans"/>
              </a:defRPr>
            </a:lvl5pPr>
            <a:lvl6pPr indent="0" lvl="5" marL="0" algn="r">
              <a:spcBef>
                <a:spcPts val="0"/>
              </a:spcBef>
              <a:buNone/>
              <a:defRPr b="0" i="0" sz="1200" u="none" cap="none" strike="noStrike">
                <a:solidFill>
                  <a:schemeClr val="dk1"/>
                </a:solidFill>
                <a:latin typeface="Quattrocento Sans"/>
                <a:ea typeface="Quattrocento Sans"/>
                <a:cs typeface="Quattrocento Sans"/>
                <a:sym typeface="Quattrocento Sans"/>
              </a:defRPr>
            </a:lvl6pPr>
            <a:lvl7pPr indent="0" lvl="6" marL="0" algn="r">
              <a:spcBef>
                <a:spcPts val="0"/>
              </a:spcBef>
              <a:buNone/>
              <a:defRPr b="0" i="0" sz="1200" u="none" cap="none" strike="noStrike">
                <a:solidFill>
                  <a:schemeClr val="dk1"/>
                </a:solidFill>
                <a:latin typeface="Quattrocento Sans"/>
                <a:ea typeface="Quattrocento Sans"/>
                <a:cs typeface="Quattrocento Sans"/>
                <a:sym typeface="Quattrocento Sans"/>
              </a:defRPr>
            </a:lvl7pPr>
            <a:lvl8pPr indent="0" lvl="7" marL="0" algn="r">
              <a:spcBef>
                <a:spcPts val="0"/>
              </a:spcBef>
              <a:buNone/>
              <a:defRPr b="0" i="0" sz="1200" u="none" cap="none" strike="noStrike">
                <a:solidFill>
                  <a:schemeClr val="dk1"/>
                </a:solidFill>
                <a:latin typeface="Quattrocento Sans"/>
                <a:ea typeface="Quattrocento Sans"/>
                <a:cs typeface="Quattrocento Sans"/>
                <a:sym typeface="Quattrocento Sans"/>
              </a:defRPr>
            </a:lvl8pPr>
            <a:lvl9pPr indent="0" lvl="8" marL="0" algn="r">
              <a:spcBef>
                <a:spcPts val="0"/>
              </a:spcBef>
              <a:buNone/>
              <a:defRPr b="0" i="0" sz="1200" u="none" cap="none" strike="noStrike">
                <a:solidFill>
                  <a:schemeClr val="dk1"/>
                </a:solidFill>
                <a:latin typeface="Quattrocento Sans"/>
                <a:ea typeface="Quattrocento Sans"/>
                <a:cs typeface="Quattrocento Sans"/>
                <a:sym typeface="Quattrocento Sans"/>
              </a:defRPr>
            </a:lvl9pPr>
          </a:lstStyle>
          <a:p>
            <a:pPr indent="0" lvl="0" marL="0" rtl="0" algn="r">
              <a:spcBef>
                <a:spcPts val="0"/>
              </a:spcBef>
              <a:spcAft>
                <a:spcPts val="0"/>
              </a:spcAft>
              <a:buNone/>
            </a:pPr>
            <a:fld id="{00000000-1234-1234-1234-123412341234}" type="slidenum">
              <a:rPr lang="en-US"/>
              <a:t>‹#›</a:t>
            </a:fld>
            <a:endParaRPr/>
          </a:p>
        </p:txBody>
      </p:sp>
      <p:pic>
        <p:nvPicPr>
          <p:cNvPr descr="OpenChain" id="37" name="Google Shape;37;p35">
            <a:hlinkClick r:id="rId3"/>
          </p:cNvPr>
          <p:cNvPicPr preferRelativeResize="0"/>
          <p:nvPr/>
        </p:nvPicPr>
        <p:blipFill rotWithShape="1">
          <a:blip r:embed="rId4">
            <a:alphaModFix/>
          </a:blip>
          <a:srcRect b="0" l="0" r="0" t="0"/>
          <a:stretch/>
        </p:blipFill>
        <p:spPr>
          <a:xfrm>
            <a:off x="345061" y="6441095"/>
            <a:ext cx="986278" cy="103559"/>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エンドカット" showMasterSp="0">
  <p:cSld name="エンドカット">
    <p:spTree>
      <p:nvGrpSpPr>
        <p:cNvPr id="38" name="Shape 38"/>
        <p:cNvGrpSpPr/>
        <p:nvPr/>
      </p:nvGrpSpPr>
      <p:grpSpPr>
        <a:xfrm>
          <a:off x="0" y="0"/>
          <a:ext cx="0" cy="0"/>
          <a:chOff x="0" y="0"/>
          <a:chExt cx="0" cy="0"/>
        </a:xfrm>
      </p:grpSpPr>
      <p:pic>
        <p:nvPicPr>
          <p:cNvPr descr="OpenChain Logo" id="39" name="Google Shape;39;p36"/>
          <p:cNvPicPr preferRelativeResize="0"/>
          <p:nvPr/>
        </p:nvPicPr>
        <p:blipFill rotWithShape="1">
          <a:blip r:embed="rId2">
            <a:alphaModFix/>
          </a:blip>
          <a:srcRect b="0" l="0" r="0" t="-3"/>
          <a:stretch/>
        </p:blipFill>
        <p:spPr>
          <a:xfrm>
            <a:off x="-81280" y="1944253"/>
            <a:ext cx="5866061" cy="1886067"/>
          </a:xfrm>
          <a:prstGeom prst="rect">
            <a:avLst/>
          </a:prstGeom>
          <a:noFill/>
          <a:ln>
            <a:noFill/>
          </a:ln>
        </p:spPr>
      </p:pic>
      <p:sp>
        <p:nvSpPr>
          <p:cNvPr id="40" name="Google Shape;40;p36"/>
          <p:cNvSpPr txBox="1"/>
          <p:nvPr>
            <p:ph idx="1" type="body"/>
          </p:nvPr>
        </p:nvSpPr>
        <p:spPr>
          <a:xfrm>
            <a:off x="5008034" y="1945217"/>
            <a:ext cx="7183967" cy="1792816"/>
          </a:xfrm>
          <a:prstGeom prst="rect">
            <a:avLst/>
          </a:prstGeom>
          <a:solidFill>
            <a:srgbClr val="00B4C1"/>
          </a:solidFill>
          <a:ln>
            <a:noFill/>
          </a:ln>
        </p:spPr>
        <p:txBody>
          <a:bodyPr anchorCtr="0" anchor="ctr" bIns="0" lIns="0" spcFirstLastPara="1" rIns="0" wrap="square" tIns="0">
            <a:noAutofit/>
          </a:bodyPr>
          <a:lstStyle>
            <a:lvl1pPr indent="-228600" lvl="0" marL="457200" algn="l">
              <a:lnSpc>
                <a:spcPct val="100000"/>
              </a:lnSpc>
              <a:spcBef>
                <a:spcPts val="587"/>
              </a:spcBef>
              <a:spcAft>
                <a:spcPts val="0"/>
              </a:spcAft>
              <a:buSzPts val="2933"/>
              <a:buNone/>
              <a:defRPr b="0">
                <a:solidFill>
                  <a:schemeClr val="lt1"/>
                </a:solidFill>
              </a:defRPr>
            </a:lvl1pPr>
            <a:lvl2pPr indent="-342900" lvl="1" marL="914400" algn="l">
              <a:lnSpc>
                <a:spcPct val="100000"/>
              </a:lnSpc>
              <a:spcBef>
                <a:spcPts val="360"/>
              </a:spcBef>
              <a:spcAft>
                <a:spcPts val="0"/>
              </a:spcAft>
              <a:buSzPts val="1800"/>
              <a:buChar char="■"/>
              <a:defRPr/>
            </a:lvl2pPr>
            <a:lvl3pPr indent="-342900" lvl="2" marL="1371600" algn="l">
              <a:lnSpc>
                <a:spcPct val="100000"/>
              </a:lnSpc>
              <a:spcBef>
                <a:spcPts val="360"/>
              </a:spcBef>
              <a:spcAft>
                <a:spcPts val="0"/>
              </a:spcAft>
              <a:buSzPts val="1800"/>
              <a:buChar char="●"/>
              <a:defRPr/>
            </a:lvl3pPr>
            <a:lvl4pPr indent="-342900" lvl="3" marL="1828800" algn="l">
              <a:lnSpc>
                <a:spcPct val="100000"/>
              </a:lnSpc>
              <a:spcBef>
                <a:spcPts val="360"/>
              </a:spcBef>
              <a:spcAft>
                <a:spcPts val="0"/>
              </a:spcAft>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タイトルのみ" type="titleOnly">
  <p:cSld name="TITLE_ONLY">
    <p:spTree>
      <p:nvGrpSpPr>
        <p:cNvPr id="41" name="Shape 41"/>
        <p:cNvGrpSpPr/>
        <p:nvPr/>
      </p:nvGrpSpPr>
      <p:grpSpPr>
        <a:xfrm>
          <a:off x="0" y="0"/>
          <a:ext cx="0" cy="0"/>
          <a:chOff x="0" y="0"/>
          <a:chExt cx="0" cy="0"/>
        </a:xfrm>
      </p:grpSpPr>
      <p:sp>
        <p:nvSpPr>
          <p:cNvPr id="42" name="Google Shape;42;p37"/>
          <p:cNvSpPr txBox="1"/>
          <p:nvPr>
            <p:ph type="title"/>
          </p:nvPr>
        </p:nvSpPr>
        <p:spPr>
          <a:xfrm>
            <a:off x="880111" y="531580"/>
            <a:ext cx="10320000" cy="645269"/>
          </a:xfrm>
          <a:prstGeom prst="rect">
            <a:avLst/>
          </a:prstGeom>
          <a:noFill/>
          <a:ln>
            <a:noFill/>
          </a:ln>
        </p:spPr>
        <p:txBody>
          <a:bodyPr anchorCtr="0" anchor="ctr" bIns="228600" lIns="0" spcFirstLastPara="1" rIns="0" wrap="square" tIns="228600">
            <a:noAutofit/>
          </a:bodyPr>
          <a:lstStyle>
            <a:lvl1pPr lvl="0" algn="l">
              <a:lnSpc>
                <a:spcPct val="90000"/>
              </a:lnSpc>
              <a:spcBef>
                <a:spcPts val="0"/>
              </a:spcBef>
              <a:spcAft>
                <a:spcPts val="0"/>
              </a:spcAft>
              <a:buSzPts val="1400"/>
              <a:buNone/>
              <a:defRPr>
                <a:solidFill>
                  <a:srgbClr val="00849D"/>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3" name="Google Shape;43;p37"/>
          <p:cNvSpPr txBox="1"/>
          <p:nvPr>
            <p:ph idx="10" type="dt"/>
          </p:nvPr>
        </p:nvSpPr>
        <p:spPr>
          <a:xfrm>
            <a:off x="9365610" y="6415459"/>
            <a:ext cx="2743200" cy="166316"/>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sz="1200">
                <a:solidFill>
                  <a:schemeClr val="dk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 name="Google Shape;44;p37"/>
          <p:cNvSpPr txBox="1"/>
          <p:nvPr>
            <p:ph idx="11" type="ftr"/>
          </p:nvPr>
        </p:nvSpPr>
        <p:spPr>
          <a:xfrm>
            <a:off x="1331339" y="6423024"/>
            <a:ext cx="2874389" cy="139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1200">
                <a:solidFill>
                  <a:schemeClr val="dk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 name="Google Shape;45;p37"/>
          <p:cNvSpPr txBox="1"/>
          <p:nvPr>
            <p:ph idx="12" type="sldNum"/>
          </p:nvPr>
        </p:nvSpPr>
        <p:spPr>
          <a:xfrm>
            <a:off x="9365610" y="6581775"/>
            <a:ext cx="2743200" cy="1397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chemeClr val="dk1"/>
                </a:solidFill>
                <a:latin typeface="Quattrocento Sans"/>
                <a:ea typeface="Quattrocento Sans"/>
                <a:cs typeface="Quattrocento Sans"/>
                <a:sym typeface="Quattrocento Sans"/>
              </a:defRPr>
            </a:lvl1pPr>
            <a:lvl2pPr indent="0" lvl="1" marL="0" algn="r">
              <a:spcBef>
                <a:spcPts val="0"/>
              </a:spcBef>
              <a:buNone/>
              <a:defRPr sz="1200">
                <a:solidFill>
                  <a:schemeClr val="dk1"/>
                </a:solidFill>
                <a:latin typeface="Quattrocento Sans"/>
                <a:ea typeface="Quattrocento Sans"/>
                <a:cs typeface="Quattrocento Sans"/>
                <a:sym typeface="Quattrocento Sans"/>
              </a:defRPr>
            </a:lvl2pPr>
            <a:lvl3pPr indent="0" lvl="2" marL="0" algn="r">
              <a:spcBef>
                <a:spcPts val="0"/>
              </a:spcBef>
              <a:buNone/>
              <a:defRPr sz="1200">
                <a:solidFill>
                  <a:schemeClr val="dk1"/>
                </a:solidFill>
                <a:latin typeface="Quattrocento Sans"/>
                <a:ea typeface="Quattrocento Sans"/>
                <a:cs typeface="Quattrocento Sans"/>
                <a:sym typeface="Quattrocento Sans"/>
              </a:defRPr>
            </a:lvl3pPr>
            <a:lvl4pPr indent="0" lvl="3" marL="0" algn="r">
              <a:spcBef>
                <a:spcPts val="0"/>
              </a:spcBef>
              <a:buNone/>
              <a:defRPr sz="1200">
                <a:solidFill>
                  <a:schemeClr val="dk1"/>
                </a:solidFill>
                <a:latin typeface="Quattrocento Sans"/>
                <a:ea typeface="Quattrocento Sans"/>
                <a:cs typeface="Quattrocento Sans"/>
                <a:sym typeface="Quattrocento Sans"/>
              </a:defRPr>
            </a:lvl4pPr>
            <a:lvl5pPr indent="0" lvl="4" marL="0" algn="r">
              <a:spcBef>
                <a:spcPts val="0"/>
              </a:spcBef>
              <a:buNone/>
              <a:defRPr sz="1200">
                <a:solidFill>
                  <a:schemeClr val="dk1"/>
                </a:solidFill>
                <a:latin typeface="Quattrocento Sans"/>
                <a:ea typeface="Quattrocento Sans"/>
                <a:cs typeface="Quattrocento Sans"/>
                <a:sym typeface="Quattrocento Sans"/>
              </a:defRPr>
            </a:lvl5pPr>
            <a:lvl6pPr indent="0" lvl="5" marL="0" algn="r">
              <a:spcBef>
                <a:spcPts val="0"/>
              </a:spcBef>
              <a:buNone/>
              <a:defRPr sz="1200">
                <a:solidFill>
                  <a:schemeClr val="dk1"/>
                </a:solidFill>
                <a:latin typeface="Quattrocento Sans"/>
                <a:ea typeface="Quattrocento Sans"/>
                <a:cs typeface="Quattrocento Sans"/>
                <a:sym typeface="Quattrocento Sans"/>
              </a:defRPr>
            </a:lvl6pPr>
            <a:lvl7pPr indent="0" lvl="6" marL="0" algn="r">
              <a:spcBef>
                <a:spcPts val="0"/>
              </a:spcBef>
              <a:buNone/>
              <a:defRPr sz="1200">
                <a:solidFill>
                  <a:schemeClr val="dk1"/>
                </a:solidFill>
                <a:latin typeface="Quattrocento Sans"/>
                <a:ea typeface="Quattrocento Sans"/>
                <a:cs typeface="Quattrocento Sans"/>
                <a:sym typeface="Quattrocento Sans"/>
              </a:defRPr>
            </a:lvl7pPr>
            <a:lvl8pPr indent="0" lvl="7" marL="0" algn="r">
              <a:spcBef>
                <a:spcPts val="0"/>
              </a:spcBef>
              <a:buNone/>
              <a:defRPr sz="1200">
                <a:solidFill>
                  <a:schemeClr val="dk1"/>
                </a:solidFill>
                <a:latin typeface="Quattrocento Sans"/>
                <a:ea typeface="Quattrocento Sans"/>
                <a:cs typeface="Quattrocento Sans"/>
                <a:sym typeface="Quattrocento Sans"/>
              </a:defRPr>
            </a:lvl8pPr>
            <a:lvl9pPr indent="0" lvl="8" marL="0" algn="r">
              <a:spcBef>
                <a:spcPts val="0"/>
              </a:spcBef>
              <a:buNone/>
              <a:defRPr sz="1200">
                <a:solidFill>
                  <a:schemeClr val="dk1"/>
                </a:solidFill>
                <a:latin typeface="Quattrocento Sans"/>
                <a:ea typeface="Quattrocento Sans"/>
                <a:cs typeface="Quattrocento Sans"/>
                <a:sym typeface="Quattrocento Sans"/>
              </a:defRPr>
            </a:lvl9pPr>
          </a:lstStyle>
          <a:p>
            <a:pPr indent="0" lvl="0" marL="0" rtl="0" algn="r">
              <a:spcBef>
                <a:spcPts val="0"/>
              </a:spcBef>
              <a:spcAft>
                <a:spcPts val="0"/>
              </a:spcAft>
              <a:buNone/>
            </a:pPr>
            <a:fld id="{00000000-1234-1234-1234-123412341234}" type="slidenum">
              <a:rPr lang="en-US"/>
              <a:t>‹#›</a:t>
            </a:fld>
            <a:endParaRPr/>
          </a:p>
        </p:txBody>
      </p:sp>
      <p:pic>
        <p:nvPicPr>
          <p:cNvPr descr="OpenChain" id="46" name="Google Shape;46;p37">
            <a:hlinkClick r:id="rId2"/>
          </p:cNvPr>
          <p:cNvPicPr preferRelativeResize="0"/>
          <p:nvPr/>
        </p:nvPicPr>
        <p:blipFill rotWithShape="1">
          <a:blip r:embed="rId3">
            <a:alphaModFix/>
          </a:blip>
          <a:srcRect b="0" l="0" r="0" t="0"/>
          <a:stretch/>
        </p:blipFill>
        <p:spPr>
          <a:xfrm>
            <a:off x="345061" y="6441095"/>
            <a:ext cx="986278" cy="103559"/>
          </a:xfrm>
          <a:prstGeom prst="rect">
            <a:avLst/>
          </a:prstGeom>
          <a:noFill/>
          <a:ln>
            <a:noFill/>
          </a:ln>
        </p:spPr>
      </p:pic>
      <p:pic>
        <p:nvPicPr>
          <p:cNvPr id="47" name="Google Shape;47;p37">
            <a:hlinkClick r:id="rId4"/>
          </p:cNvPr>
          <p:cNvPicPr preferRelativeResize="0"/>
          <p:nvPr/>
        </p:nvPicPr>
        <p:blipFill rotWithShape="1">
          <a:blip r:embed="rId5">
            <a:alphaModFix/>
          </a:blip>
          <a:srcRect b="0" l="0" r="0" t="0"/>
          <a:stretch/>
        </p:blipFill>
        <p:spPr>
          <a:xfrm>
            <a:off x="345061" y="6581775"/>
            <a:ext cx="762000" cy="142875"/>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白紙" type="blank">
  <p:cSld name="BLANK">
    <p:bg>
      <p:bgPr>
        <a:solidFill>
          <a:schemeClr val="lt1"/>
        </a:solidFill>
      </p:bgPr>
    </p:bg>
    <p:spTree>
      <p:nvGrpSpPr>
        <p:cNvPr id="48" name="Shape 48"/>
        <p:cNvGrpSpPr/>
        <p:nvPr/>
      </p:nvGrpSpPr>
      <p:grpSpPr>
        <a:xfrm>
          <a:off x="0" y="0"/>
          <a:ext cx="0" cy="0"/>
          <a:chOff x="0" y="0"/>
          <a:chExt cx="0" cy="0"/>
        </a:xfrm>
      </p:grpSpPr>
      <p:sp>
        <p:nvSpPr>
          <p:cNvPr id="49" name="Google Shape;49;p38"/>
          <p:cNvSpPr txBox="1"/>
          <p:nvPr>
            <p:ph idx="10" type="dt"/>
          </p:nvPr>
        </p:nvSpPr>
        <p:spPr>
          <a:xfrm>
            <a:off x="9365610" y="6415459"/>
            <a:ext cx="2743200" cy="166316"/>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sz="1200">
                <a:solidFill>
                  <a:schemeClr val="dk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 name="Google Shape;50;p38"/>
          <p:cNvSpPr txBox="1"/>
          <p:nvPr>
            <p:ph idx="11" type="ftr"/>
          </p:nvPr>
        </p:nvSpPr>
        <p:spPr>
          <a:xfrm>
            <a:off x="1331339" y="6423024"/>
            <a:ext cx="2874389" cy="139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1200">
                <a:solidFill>
                  <a:schemeClr val="dk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 name="Google Shape;51;p38"/>
          <p:cNvSpPr txBox="1"/>
          <p:nvPr>
            <p:ph idx="12" type="sldNum"/>
          </p:nvPr>
        </p:nvSpPr>
        <p:spPr>
          <a:xfrm>
            <a:off x="9365610" y="6581775"/>
            <a:ext cx="2743200" cy="1397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chemeClr val="dk1"/>
                </a:solidFill>
                <a:latin typeface="Quattrocento Sans"/>
                <a:ea typeface="Quattrocento Sans"/>
                <a:cs typeface="Quattrocento Sans"/>
                <a:sym typeface="Quattrocento Sans"/>
              </a:defRPr>
            </a:lvl1pPr>
            <a:lvl2pPr indent="0" lvl="1" marL="0" algn="r">
              <a:spcBef>
                <a:spcPts val="0"/>
              </a:spcBef>
              <a:buNone/>
              <a:defRPr sz="1200">
                <a:solidFill>
                  <a:schemeClr val="dk1"/>
                </a:solidFill>
                <a:latin typeface="Quattrocento Sans"/>
                <a:ea typeface="Quattrocento Sans"/>
                <a:cs typeface="Quattrocento Sans"/>
                <a:sym typeface="Quattrocento Sans"/>
              </a:defRPr>
            </a:lvl2pPr>
            <a:lvl3pPr indent="0" lvl="2" marL="0" algn="r">
              <a:spcBef>
                <a:spcPts val="0"/>
              </a:spcBef>
              <a:buNone/>
              <a:defRPr sz="1200">
                <a:solidFill>
                  <a:schemeClr val="dk1"/>
                </a:solidFill>
                <a:latin typeface="Quattrocento Sans"/>
                <a:ea typeface="Quattrocento Sans"/>
                <a:cs typeface="Quattrocento Sans"/>
                <a:sym typeface="Quattrocento Sans"/>
              </a:defRPr>
            </a:lvl3pPr>
            <a:lvl4pPr indent="0" lvl="3" marL="0" algn="r">
              <a:spcBef>
                <a:spcPts val="0"/>
              </a:spcBef>
              <a:buNone/>
              <a:defRPr sz="1200">
                <a:solidFill>
                  <a:schemeClr val="dk1"/>
                </a:solidFill>
                <a:latin typeface="Quattrocento Sans"/>
                <a:ea typeface="Quattrocento Sans"/>
                <a:cs typeface="Quattrocento Sans"/>
                <a:sym typeface="Quattrocento Sans"/>
              </a:defRPr>
            </a:lvl4pPr>
            <a:lvl5pPr indent="0" lvl="4" marL="0" algn="r">
              <a:spcBef>
                <a:spcPts val="0"/>
              </a:spcBef>
              <a:buNone/>
              <a:defRPr sz="1200">
                <a:solidFill>
                  <a:schemeClr val="dk1"/>
                </a:solidFill>
                <a:latin typeface="Quattrocento Sans"/>
                <a:ea typeface="Quattrocento Sans"/>
                <a:cs typeface="Quattrocento Sans"/>
                <a:sym typeface="Quattrocento Sans"/>
              </a:defRPr>
            </a:lvl5pPr>
            <a:lvl6pPr indent="0" lvl="5" marL="0" algn="r">
              <a:spcBef>
                <a:spcPts val="0"/>
              </a:spcBef>
              <a:buNone/>
              <a:defRPr sz="1200">
                <a:solidFill>
                  <a:schemeClr val="dk1"/>
                </a:solidFill>
                <a:latin typeface="Quattrocento Sans"/>
                <a:ea typeface="Quattrocento Sans"/>
                <a:cs typeface="Quattrocento Sans"/>
                <a:sym typeface="Quattrocento Sans"/>
              </a:defRPr>
            </a:lvl6pPr>
            <a:lvl7pPr indent="0" lvl="6" marL="0" algn="r">
              <a:spcBef>
                <a:spcPts val="0"/>
              </a:spcBef>
              <a:buNone/>
              <a:defRPr sz="1200">
                <a:solidFill>
                  <a:schemeClr val="dk1"/>
                </a:solidFill>
                <a:latin typeface="Quattrocento Sans"/>
                <a:ea typeface="Quattrocento Sans"/>
                <a:cs typeface="Quattrocento Sans"/>
                <a:sym typeface="Quattrocento Sans"/>
              </a:defRPr>
            </a:lvl7pPr>
            <a:lvl8pPr indent="0" lvl="7" marL="0" algn="r">
              <a:spcBef>
                <a:spcPts val="0"/>
              </a:spcBef>
              <a:buNone/>
              <a:defRPr sz="1200">
                <a:solidFill>
                  <a:schemeClr val="dk1"/>
                </a:solidFill>
                <a:latin typeface="Quattrocento Sans"/>
                <a:ea typeface="Quattrocento Sans"/>
                <a:cs typeface="Quattrocento Sans"/>
                <a:sym typeface="Quattrocento Sans"/>
              </a:defRPr>
            </a:lvl8pPr>
            <a:lvl9pPr indent="0" lvl="8" marL="0" algn="r">
              <a:spcBef>
                <a:spcPts val="0"/>
              </a:spcBef>
              <a:buNone/>
              <a:defRPr sz="1200">
                <a:solidFill>
                  <a:schemeClr val="dk1"/>
                </a:solidFill>
                <a:latin typeface="Quattrocento Sans"/>
                <a:ea typeface="Quattrocento Sans"/>
                <a:cs typeface="Quattrocento Sans"/>
                <a:sym typeface="Quattrocento Sans"/>
              </a:defRPr>
            </a:lvl9pPr>
          </a:lstStyle>
          <a:p>
            <a:pPr indent="0" lvl="0" marL="0" rtl="0" algn="r">
              <a:spcBef>
                <a:spcPts val="0"/>
              </a:spcBef>
              <a:spcAft>
                <a:spcPts val="0"/>
              </a:spcAft>
              <a:buNone/>
            </a:pPr>
            <a:fld id="{00000000-1234-1234-1234-123412341234}" type="slidenum">
              <a:rPr lang="en-US"/>
              <a:t>‹#›</a:t>
            </a:fld>
            <a:endParaRPr/>
          </a:p>
        </p:txBody>
      </p:sp>
      <p:pic>
        <p:nvPicPr>
          <p:cNvPr descr="OpenChain" id="52" name="Google Shape;52;p38">
            <a:hlinkClick r:id="rId2"/>
          </p:cNvPr>
          <p:cNvPicPr preferRelativeResize="0"/>
          <p:nvPr/>
        </p:nvPicPr>
        <p:blipFill rotWithShape="1">
          <a:blip r:embed="rId3">
            <a:alphaModFix/>
          </a:blip>
          <a:srcRect b="0" l="0" r="0" t="0"/>
          <a:stretch/>
        </p:blipFill>
        <p:spPr>
          <a:xfrm>
            <a:off x="345061" y="6441095"/>
            <a:ext cx="986278" cy="103559"/>
          </a:xfrm>
          <a:prstGeom prst="rect">
            <a:avLst/>
          </a:prstGeom>
          <a:noFill/>
          <a:ln>
            <a:noFill/>
          </a:ln>
        </p:spPr>
      </p:pic>
      <p:pic>
        <p:nvPicPr>
          <p:cNvPr id="53" name="Google Shape;53;p38">
            <a:hlinkClick r:id="rId4"/>
          </p:cNvPr>
          <p:cNvPicPr preferRelativeResize="0"/>
          <p:nvPr/>
        </p:nvPicPr>
        <p:blipFill rotWithShape="1">
          <a:blip r:embed="rId5">
            <a:alphaModFix/>
          </a:blip>
          <a:srcRect b="0" l="0" r="0" t="0"/>
          <a:stretch/>
        </p:blipFill>
        <p:spPr>
          <a:xfrm>
            <a:off x="345061" y="6581775"/>
            <a:ext cx="762000" cy="142875"/>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54" name="Shape 54"/>
        <p:cNvGrpSpPr/>
        <p:nvPr/>
      </p:nvGrpSpPr>
      <p:grpSpPr>
        <a:xfrm>
          <a:off x="0" y="0"/>
          <a:ext cx="0" cy="0"/>
          <a:chOff x="0" y="0"/>
          <a:chExt cx="0" cy="0"/>
        </a:xfrm>
      </p:grpSpPr>
      <p:sp>
        <p:nvSpPr>
          <p:cNvPr id="55" name="Google Shape;55;g32668781080_0_74"/>
          <p:cNvSpPr/>
          <p:nvPr/>
        </p:nvSpPr>
        <p:spPr>
          <a:xfrm>
            <a:off x="11243921" y="5908223"/>
            <a:ext cx="965700" cy="965700"/>
          </a:xfrm>
          <a:prstGeom prst="rect">
            <a:avLst/>
          </a:prstGeom>
          <a:solidFill>
            <a:schemeClr val="accen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56" name="Google Shape;56;g32668781080_0_74"/>
          <p:cNvSpPr/>
          <p:nvPr/>
        </p:nvSpPr>
        <p:spPr>
          <a:xfrm rot="10800000">
            <a:off x="10268601" y="5908167"/>
            <a:ext cx="975300" cy="974100"/>
          </a:xfrm>
          <a:prstGeom prst="rtTriangle">
            <a:avLst/>
          </a:pr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57" name="Google Shape;57;g32668781080_0_74"/>
          <p:cNvSpPr txBox="1"/>
          <p:nvPr>
            <p:ph type="title"/>
          </p:nvPr>
        </p:nvSpPr>
        <p:spPr>
          <a:xfrm>
            <a:off x="415600" y="546667"/>
            <a:ext cx="11360700" cy="810300"/>
          </a:xfrm>
          <a:prstGeom prst="rect">
            <a:avLst/>
          </a:prstGeom>
          <a:noFill/>
          <a:ln>
            <a:noFill/>
          </a:ln>
        </p:spPr>
        <p:txBody>
          <a:bodyPr anchorCtr="0" anchor="t" bIns="121900" lIns="121900" spcFirstLastPara="1" rIns="121900" wrap="square" tIns="121900">
            <a:normAutofit/>
          </a:bodyPr>
          <a:lstStyle>
            <a:lvl1pPr lvl="0" algn="l">
              <a:lnSpc>
                <a:spcPct val="100000"/>
              </a:lnSpc>
              <a:spcBef>
                <a:spcPts val="0"/>
              </a:spcBef>
              <a:spcAft>
                <a:spcPts val="0"/>
              </a:spcAft>
              <a:buSzPts val="4000"/>
              <a:buNone/>
              <a:defRPr/>
            </a:lvl1pPr>
            <a:lvl2pPr lvl="1" algn="l">
              <a:lnSpc>
                <a:spcPct val="100000"/>
              </a:lnSpc>
              <a:spcBef>
                <a:spcPts val="0"/>
              </a:spcBef>
              <a:spcAft>
                <a:spcPts val="0"/>
              </a:spcAft>
              <a:buSzPts val="4000"/>
              <a:buNone/>
              <a:defRPr/>
            </a:lvl2pPr>
            <a:lvl3pPr lvl="2" algn="l">
              <a:lnSpc>
                <a:spcPct val="100000"/>
              </a:lnSpc>
              <a:spcBef>
                <a:spcPts val="0"/>
              </a:spcBef>
              <a:spcAft>
                <a:spcPts val="0"/>
              </a:spcAft>
              <a:buSzPts val="4000"/>
              <a:buNone/>
              <a:defRPr/>
            </a:lvl3pPr>
            <a:lvl4pPr lvl="3" algn="l">
              <a:lnSpc>
                <a:spcPct val="100000"/>
              </a:lnSpc>
              <a:spcBef>
                <a:spcPts val="0"/>
              </a:spcBef>
              <a:spcAft>
                <a:spcPts val="0"/>
              </a:spcAft>
              <a:buSzPts val="4000"/>
              <a:buNone/>
              <a:defRPr/>
            </a:lvl4pPr>
            <a:lvl5pPr lvl="4" algn="l">
              <a:lnSpc>
                <a:spcPct val="100000"/>
              </a:lnSpc>
              <a:spcBef>
                <a:spcPts val="0"/>
              </a:spcBef>
              <a:spcAft>
                <a:spcPts val="0"/>
              </a:spcAft>
              <a:buSzPts val="4000"/>
              <a:buNone/>
              <a:defRPr/>
            </a:lvl5pPr>
            <a:lvl6pPr lvl="5" algn="l">
              <a:lnSpc>
                <a:spcPct val="100000"/>
              </a:lnSpc>
              <a:spcBef>
                <a:spcPts val="0"/>
              </a:spcBef>
              <a:spcAft>
                <a:spcPts val="0"/>
              </a:spcAft>
              <a:buSzPts val="4000"/>
              <a:buNone/>
              <a:defRPr/>
            </a:lvl6pPr>
            <a:lvl7pPr lvl="6" algn="l">
              <a:lnSpc>
                <a:spcPct val="100000"/>
              </a:lnSpc>
              <a:spcBef>
                <a:spcPts val="0"/>
              </a:spcBef>
              <a:spcAft>
                <a:spcPts val="0"/>
              </a:spcAft>
              <a:buSzPts val="4000"/>
              <a:buNone/>
              <a:defRPr/>
            </a:lvl7pPr>
            <a:lvl8pPr lvl="7" algn="l">
              <a:lnSpc>
                <a:spcPct val="100000"/>
              </a:lnSpc>
              <a:spcBef>
                <a:spcPts val="0"/>
              </a:spcBef>
              <a:spcAft>
                <a:spcPts val="0"/>
              </a:spcAft>
              <a:buSzPts val="4000"/>
              <a:buNone/>
              <a:defRPr/>
            </a:lvl8pPr>
            <a:lvl9pPr lvl="8" algn="l">
              <a:lnSpc>
                <a:spcPct val="100000"/>
              </a:lnSpc>
              <a:spcBef>
                <a:spcPts val="0"/>
              </a:spcBef>
              <a:spcAft>
                <a:spcPts val="0"/>
              </a:spcAft>
              <a:buSzPts val="4000"/>
              <a:buNone/>
              <a:defRPr/>
            </a:lvl9pPr>
          </a:lstStyle>
          <a:p/>
        </p:txBody>
      </p:sp>
      <p:sp>
        <p:nvSpPr>
          <p:cNvPr id="58" name="Google Shape;58;g32668781080_0_74"/>
          <p:cNvSpPr txBox="1"/>
          <p:nvPr>
            <p:ph idx="12" type="sldNum"/>
          </p:nvPr>
        </p:nvSpPr>
        <p:spPr>
          <a:xfrm>
            <a:off x="11280575" y="6201587"/>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59" name="Google Shape;59;g32668781080_0_74"/>
          <p:cNvSpPr/>
          <p:nvPr/>
        </p:nvSpPr>
        <p:spPr>
          <a:xfrm>
            <a:off x="11224800" y="0"/>
            <a:ext cx="967200" cy="967200"/>
          </a:xfrm>
          <a:prstGeom prst="rect">
            <a:avLst/>
          </a:prstGeom>
          <a:solidFill>
            <a:schemeClr val="accent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pic>
        <p:nvPicPr>
          <p:cNvPr id="60" name="Google Shape;60;g32668781080_0_74"/>
          <p:cNvPicPr preferRelativeResize="0"/>
          <p:nvPr/>
        </p:nvPicPr>
        <p:blipFill rotWithShape="1">
          <a:blip r:embed="rId2">
            <a:alphaModFix/>
          </a:blip>
          <a:srcRect b="0" l="0" r="0" t="0"/>
          <a:stretch/>
        </p:blipFill>
        <p:spPr>
          <a:xfrm>
            <a:off x="253780" y="6182026"/>
            <a:ext cx="1294373" cy="426466"/>
          </a:xfrm>
          <a:prstGeom prst="rect">
            <a:avLst/>
          </a:prstGeom>
          <a:noFill/>
          <a:ln>
            <a:noFill/>
          </a:ln>
        </p:spPr>
      </p:pic>
      <p:pic>
        <p:nvPicPr>
          <p:cNvPr id="61" name="Google Shape;61;g32668781080_0_74"/>
          <p:cNvPicPr preferRelativeResize="0"/>
          <p:nvPr/>
        </p:nvPicPr>
        <p:blipFill rotWithShape="1">
          <a:blip r:embed="rId3">
            <a:alphaModFix/>
          </a:blip>
          <a:srcRect b="0" l="0" r="0" t="0"/>
          <a:stretch/>
        </p:blipFill>
        <p:spPr>
          <a:xfrm>
            <a:off x="3149758" y="6138338"/>
            <a:ext cx="897765" cy="513843"/>
          </a:xfrm>
          <a:prstGeom prst="rect">
            <a:avLst/>
          </a:prstGeom>
          <a:noFill/>
          <a:ln>
            <a:noFill/>
          </a:ln>
        </p:spPr>
      </p:pic>
      <p:pic>
        <p:nvPicPr>
          <p:cNvPr id="62" name="Google Shape;62;g32668781080_0_74"/>
          <p:cNvPicPr preferRelativeResize="0"/>
          <p:nvPr/>
        </p:nvPicPr>
        <p:blipFill rotWithShape="1">
          <a:blip r:embed="rId4">
            <a:alphaModFix/>
          </a:blip>
          <a:srcRect b="0" l="0" r="0" t="0"/>
          <a:stretch/>
        </p:blipFill>
        <p:spPr>
          <a:xfrm>
            <a:off x="1701756" y="6071651"/>
            <a:ext cx="1294400" cy="647216"/>
          </a:xfrm>
          <a:prstGeom prst="rect">
            <a:avLst/>
          </a:prstGeom>
          <a:noFill/>
          <a:ln>
            <a:noFill/>
          </a:ln>
        </p:spPr>
      </p:pic>
      <p:pic>
        <p:nvPicPr>
          <p:cNvPr id="63" name="Google Shape;63;g32668781080_0_74"/>
          <p:cNvPicPr preferRelativeResize="0"/>
          <p:nvPr/>
        </p:nvPicPr>
        <p:blipFill>
          <a:blip r:embed="rId5">
            <a:alphaModFix/>
          </a:blip>
          <a:stretch>
            <a:fillRect/>
          </a:stretch>
        </p:blipFill>
        <p:spPr>
          <a:xfrm>
            <a:off x="4201126" y="6100376"/>
            <a:ext cx="2320277" cy="589766"/>
          </a:xfrm>
          <a:prstGeom prst="rect">
            <a:avLst/>
          </a:prstGeom>
          <a:noFill/>
          <a:ln>
            <a:noFill/>
          </a:ln>
        </p:spPr>
      </p:pic>
      <p:sp>
        <p:nvSpPr>
          <p:cNvPr id="64" name="Google Shape;64;g32668781080_0_74"/>
          <p:cNvSpPr txBox="1"/>
          <p:nvPr>
            <p:ph idx="1" type="body"/>
          </p:nvPr>
        </p:nvSpPr>
        <p:spPr>
          <a:xfrm>
            <a:off x="373800" y="1688600"/>
            <a:ext cx="11360700" cy="4452000"/>
          </a:xfrm>
          <a:prstGeom prst="rect">
            <a:avLst/>
          </a:prstGeom>
          <a:noFill/>
          <a:ln>
            <a:noFill/>
          </a:ln>
        </p:spPr>
        <p:txBody>
          <a:bodyPr anchorCtr="0" anchor="t" bIns="121900" lIns="121900" spcFirstLastPara="1" rIns="121900" wrap="square" tIns="121900">
            <a:normAutofit/>
          </a:bodyPr>
          <a:lstStyle>
            <a:lvl1pPr indent="-381000" lvl="0" marL="457200" algn="l">
              <a:lnSpc>
                <a:spcPct val="115000"/>
              </a:lnSpc>
              <a:spcBef>
                <a:spcPts val="0"/>
              </a:spcBef>
              <a:spcAft>
                <a:spcPts val="0"/>
              </a:spcAft>
              <a:buSzPts val="2400"/>
              <a:buChar char="●"/>
              <a:defRPr/>
            </a:lvl1pPr>
            <a:lvl2pPr indent="-349250" lvl="1" marL="914400" algn="l">
              <a:lnSpc>
                <a:spcPct val="115000"/>
              </a:lnSpc>
              <a:spcBef>
                <a:spcPts val="0"/>
              </a:spcBef>
              <a:spcAft>
                <a:spcPts val="0"/>
              </a:spcAft>
              <a:buSzPts val="1900"/>
              <a:buChar char="○"/>
              <a:defRPr/>
            </a:lvl2pPr>
            <a:lvl3pPr indent="-349250" lvl="2" marL="1371600" algn="l">
              <a:lnSpc>
                <a:spcPct val="115000"/>
              </a:lnSpc>
              <a:spcBef>
                <a:spcPts val="0"/>
              </a:spcBef>
              <a:spcAft>
                <a:spcPts val="0"/>
              </a:spcAft>
              <a:buSzPts val="1900"/>
              <a:buChar char="■"/>
              <a:defRPr/>
            </a:lvl3pPr>
            <a:lvl4pPr indent="-349250" lvl="3" marL="1828800" algn="l">
              <a:lnSpc>
                <a:spcPct val="115000"/>
              </a:lnSpc>
              <a:spcBef>
                <a:spcPts val="0"/>
              </a:spcBef>
              <a:spcAft>
                <a:spcPts val="0"/>
              </a:spcAft>
              <a:buSzPts val="1900"/>
              <a:buChar char="●"/>
              <a:defRPr/>
            </a:lvl4pPr>
            <a:lvl5pPr indent="-349250" lvl="4" marL="2286000" algn="l">
              <a:lnSpc>
                <a:spcPct val="115000"/>
              </a:lnSpc>
              <a:spcBef>
                <a:spcPts val="0"/>
              </a:spcBef>
              <a:spcAft>
                <a:spcPts val="0"/>
              </a:spcAft>
              <a:buSzPts val="1900"/>
              <a:buChar char="○"/>
              <a:defRPr/>
            </a:lvl5pPr>
            <a:lvl6pPr indent="-349250" lvl="5" marL="2743200" algn="l">
              <a:lnSpc>
                <a:spcPct val="115000"/>
              </a:lnSpc>
              <a:spcBef>
                <a:spcPts val="0"/>
              </a:spcBef>
              <a:spcAft>
                <a:spcPts val="0"/>
              </a:spcAft>
              <a:buSzPts val="1900"/>
              <a:buChar char="■"/>
              <a:defRPr/>
            </a:lvl6pPr>
            <a:lvl7pPr indent="-349250" lvl="6" marL="3200400" algn="l">
              <a:lnSpc>
                <a:spcPct val="115000"/>
              </a:lnSpc>
              <a:spcBef>
                <a:spcPts val="0"/>
              </a:spcBef>
              <a:spcAft>
                <a:spcPts val="0"/>
              </a:spcAft>
              <a:buSzPts val="1900"/>
              <a:buChar char="●"/>
              <a:defRPr/>
            </a:lvl7pPr>
            <a:lvl8pPr indent="-349250" lvl="7" marL="3657600" algn="l">
              <a:lnSpc>
                <a:spcPct val="115000"/>
              </a:lnSpc>
              <a:spcBef>
                <a:spcPts val="0"/>
              </a:spcBef>
              <a:spcAft>
                <a:spcPts val="0"/>
              </a:spcAft>
              <a:buSzPts val="1900"/>
              <a:buChar char="○"/>
              <a:defRPr/>
            </a:lvl8pPr>
            <a:lvl9pPr indent="-349250" lvl="8" marL="4114800" algn="l">
              <a:lnSpc>
                <a:spcPct val="115000"/>
              </a:lnSpc>
              <a:spcBef>
                <a:spcPts val="0"/>
              </a:spcBef>
              <a:spcAft>
                <a:spcPts val="0"/>
              </a:spcAft>
              <a:buSzPts val="1900"/>
              <a:buChar char="■"/>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hyperlink" Target="https://www.openchainproject.org/" TargetMode="External"/><Relationship Id="rId2" Type="http://schemas.openxmlformats.org/officeDocument/2006/relationships/image" Target="../media/image5.png"/><Relationship Id="rId3" Type="http://schemas.openxmlformats.org/officeDocument/2006/relationships/hyperlink" Target="https://creativecommons.org/publicdomain/zero/1.0/" TargetMode="External"/><Relationship Id="rId4" Type="http://schemas.openxmlformats.org/officeDocument/2006/relationships/hyperlink" Target="https://creativecommons.org/publicdomain/zero/1.0/" TargetMode="External"/><Relationship Id="rId11" Type="http://schemas.openxmlformats.org/officeDocument/2006/relationships/slideLayout" Target="../slideLayouts/slideLayout6.xml"/><Relationship Id="rId10" Type="http://schemas.openxmlformats.org/officeDocument/2006/relationships/slideLayout" Target="../slideLayouts/slideLayout5.xml"/><Relationship Id="rId12" Type="http://schemas.openxmlformats.org/officeDocument/2006/relationships/theme" Target="../theme/theme2.xml"/><Relationship Id="rId9" Type="http://schemas.openxmlformats.org/officeDocument/2006/relationships/slideLayout" Target="../slideLayouts/slideLayout4.xml"/><Relationship Id="rId5" Type="http://schemas.openxmlformats.org/officeDocument/2006/relationships/image" Target="../media/image6.png"/><Relationship Id="rId6" Type="http://schemas.openxmlformats.org/officeDocument/2006/relationships/slideLayout" Target="../slideLayouts/slideLayout1.xml"/><Relationship Id="rId7" Type="http://schemas.openxmlformats.org/officeDocument/2006/relationships/slideLayout" Target="../slideLayouts/slideLayout2.xml"/><Relationship Id="rId8"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33"/>
          <p:cNvSpPr txBox="1"/>
          <p:nvPr>
            <p:ph idx="1" type="body"/>
          </p:nvPr>
        </p:nvSpPr>
        <p:spPr>
          <a:xfrm>
            <a:off x="311151" y="1349829"/>
            <a:ext cx="11527367" cy="5233089"/>
          </a:xfrm>
          <a:prstGeom prst="rect">
            <a:avLst/>
          </a:prstGeom>
          <a:noFill/>
          <a:ln>
            <a:noFill/>
          </a:ln>
        </p:spPr>
        <p:txBody>
          <a:bodyPr anchorCtr="0" anchor="t" bIns="0" lIns="0" spcFirstLastPara="1" rIns="0" wrap="square" tIns="0">
            <a:noAutofit/>
          </a:bodyPr>
          <a:lstStyle>
            <a:lvl1pPr indent="-414845" lvl="0" marL="457200" marR="0" rtl="0" algn="l">
              <a:lnSpc>
                <a:spcPct val="100000"/>
              </a:lnSpc>
              <a:spcBef>
                <a:spcPts val="587"/>
              </a:spcBef>
              <a:spcAft>
                <a:spcPts val="0"/>
              </a:spcAft>
              <a:buClr>
                <a:srgbClr val="7F7F7F"/>
              </a:buClr>
              <a:buSzPts val="2933"/>
              <a:buFont typeface="Noto Sans Symbols"/>
              <a:buChar char="■"/>
              <a:defRPr b="0" i="0" sz="2933" u="none" cap="none" strike="noStrike">
                <a:solidFill>
                  <a:srgbClr val="20252B"/>
                </a:solidFill>
                <a:latin typeface="Quattrocento Sans"/>
                <a:ea typeface="Quattrocento Sans"/>
                <a:cs typeface="Quattrocento Sans"/>
                <a:sym typeface="Quattrocento Sans"/>
              </a:defRPr>
            </a:lvl1pPr>
            <a:lvl2pPr indent="-397954" lvl="1" marL="914400" marR="0" rtl="0" algn="l">
              <a:lnSpc>
                <a:spcPct val="100000"/>
              </a:lnSpc>
              <a:spcBef>
                <a:spcPts val="533"/>
              </a:spcBef>
              <a:spcAft>
                <a:spcPts val="0"/>
              </a:spcAft>
              <a:buClr>
                <a:srgbClr val="87867E"/>
              </a:buClr>
              <a:buSzPts val="2667"/>
              <a:buFont typeface="Noto Sans Symbols"/>
              <a:buChar char="■"/>
              <a:defRPr b="0" i="0" sz="2667" u="none" cap="none" strike="noStrike">
                <a:solidFill>
                  <a:srgbClr val="20252B"/>
                </a:solidFill>
                <a:latin typeface="Quattrocento Sans"/>
                <a:ea typeface="Quattrocento Sans"/>
                <a:cs typeface="Quattrocento Sans"/>
                <a:sym typeface="Quattrocento Sans"/>
              </a:defRPr>
            </a:lvl2pPr>
            <a:lvl3pPr indent="-381000" lvl="2" marL="1371600" marR="0" rtl="0" algn="l">
              <a:lnSpc>
                <a:spcPct val="100000"/>
              </a:lnSpc>
              <a:spcBef>
                <a:spcPts val="480"/>
              </a:spcBef>
              <a:spcAft>
                <a:spcPts val="0"/>
              </a:spcAft>
              <a:buClr>
                <a:srgbClr val="808080"/>
              </a:buClr>
              <a:buSzPts val="2400"/>
              <a:buFont typeface="Noto Sans Symbols"/>
              <a:buChar char="●"/>
              <a:defRPr b="0" i="0" sz="2400" u="none" cap="none" strike="noStrike">
                <a:solidFill>
                  <a:srgbClr val="20252B"/>
                </a:solidFill>
                <a:latin typeface="Quattrocento Sans"/>
                <a:ea typeface="Quattrocento Sans"/>
                <a:cs typeface="Quattrocento Sans"/>
                <a:sym typeface="Quattrocento Sans"/>
              </a:defRPr>
            </a:lvl3pPr>
            <a:lvl4pPr indent="-381000" lvl="3" marL="1828800" marR="0" rtl="0" algn="l">
              <a:lnSpc>
                <a:spcPct val="100000"/>
              </a:lnSpc>
              <a:spcBef>
                <a:spcPts val="480"/>
              </a:spcBef>
              <a:spcAft>
                <a:spcPts val="0"/>
              </a:spcAft>
              <a:buClr>
                <a:srgbClr val="87867E"/>
              </a:buClr>
              <a:buSzPts val="2400"/>
              <a:buFont typeface="Arial"/>
              <a:buChar char="•"/>
              <a:defRPr b="0" i="0" sz="2400" u="none" cap="none" strike="noStrike">
                <a:solidFill>
                  <a:srgbClr val="20252B"/>
                </a:solidFill>
                <a:latin typeface="Quattrocento Sans"/>
                <a:ea typeface="Quattrocento Sans"/>
                <a:cs typeface="Quattrocento Sans"/>
                <a:sym typeface="Quattrocento Sans"/>
              </a:defRPr>
            </a:lvl4pPr>
            <a:lvl5pPr indent="-397954" lvl="4" marL="2286000" marR="0" rtl="0" algn="l">
              <a:spcBef>
                <a:spcPts val="533"/>
              </a:spcBef>
              <a:spcAft>
                <a:spcPts val="0"/>
              </a:spcAft>
              <a:buClr>
                <a:schemeClr val="dk1"/>
              </a:buClr>
              <a:buSzPts val="2667"/>
              <a:buFont typeface="Quattrocento Sans"/>
              <a:buChar char="»"/>
              <a:defRPr b="0" i="0" sz="2667" u="none" cap="none" strike="noStrike">
                <a:solidFill>
                  <a:schemeClr val="dk1"/>
                </a:solidFill>
                <a:latin typeface="Quattrocento Sans"/>
                <a:ea typeface="Quattrocento Sans"/>
                <a:cs typeface="Quattrocento Sans"/>
                <a:sym typeface="Quattrocento Sans"/>
              </a:defRPr>
            </a:lvl5pPr>
            <a:lvl6pPr indent="-397954" lvl="5" marL="2743200" marR="0" rtl="0" algn="l">
              <a:spcBef>
                <a:spcPts val="533"/>
              </a:spcBef>
              <a:spcAft>
                <a:spcPts val="0"/>
              </a:spcAft>
              <a:buClr>
                <a:schemeClr val="dk1"/>
              </a:buClr>
              <a:buSzPts val="2667"/>
              <a:buFont typeface="Quattrocento Sans"/>
              <a:buChar char="»"/>
              <a:defRPr b="0" i="0" sz="2667" u="none" cap="none" strike="noStrike">
                <a:solidFill>
                  <a:schemeClr val="dk1"/>
                </a:solidFill>
                <a:latin typeface="Quattrocento Sans"/>
                <a:ea typeface="Quattrocento Sans"/>
                <a:cs typeface="Quattrocento Sans"/>
                <a:sym typeface="Quattrocento Sans"/>
              </a:defRPr>
            </a:lvl6pPr>
            <a:lvl7pPr indent="-397954" lvl="6" marL="3200400" marR="0" rtl="0" algn="l">
              <a:spcBef>
                <a:spcPts val="533"/>
              </a:spcBef>
              <a:spcAft>
                <a:spcPts val="0"/>
              </a:spcAft>
              <a:buClr>
                <a:schemeClr val="dk1"/>
              </a:buClr>
              <a:buSzPts val="2667"/>
              <a:buFont typeface="Quattrocento Sans"/>
              <a:buChar char="»"/>
              <a:defRPr b="0" i="0" sz="2667" u="none" cap="none" strike="noStrike">
                <a:solidFill>
                  <a:schemeClr val="dk1"/>
                </a:solidFill>
                <a:latin typeface="Quattrocento Sans"/>
                <a:ea typeface="Quattrocento Sans"/>
                <a:cs typeface="Quattrocento Sans"/>
                <a:sym typeface="Quattrocento Sans"/>
              </a:defRPr>
            </a:lvl7pPr>
            <a:lvl8pPr indent="-397954" lvl="7" marL="3657600" marR="0" rtl="0" algn="l">
              <a:spcBef>
                <a:spcPts val="533"/>
              </a:spcBef>
              <a:spcAft>
                <a:spcPts val="0"/>
              </a:spcAft>
              <a:buClr>
                <a:schemeClr val="dk1"/>
              </a:buClr>
              <a:buSzPts val="2667"/>
              <a:buFont typeface="Quattrocento Sans"/>
              <a:buChar char="»"/>
              <a:defRPr b="0" i="0" sz="2667" u="none" cap="none" strike="noStrike">
                <a:solidFill>
                  <a:schemeClr val="dk1"/>
                </a:solidFill>
                <a:latin typeface="Quattrocento Sans"/>
                <a:ea typeface="Quattrocento Sans"/>
                <a:cs typeface="Quattrocento Sans"/>
                <a:sym typeface="Quattrocento Sans"/>
              </a:defRPr>
            </a:lvl8pPr>
            <a:lvl9pPr indent="-397954" lvl="8" marL="4114800" marR="0" rtl="0" algn="l">
              <a:spcBef>
                <a:spcPts val="533"/>
              </a:spcBef>
              <a:spcAft>
                <a:spcPts val="0"/>
              </a:spcAft>
              <a:buClr>
                <a:schemeClr val="dk1"/>
              </a:buClr>
              <a:buSzPts val="2667"/>
              <a:buFont typeface="Quattrocento Sans"/>
              <a:buChar char="»"/>
              <a:defRPr b="0" i="0" sz="2667" u="none" cap="none" strike="noStrike">
                <a:solidFill>
                  <a:schemeClr val="dk1"/>
                </a:solidFill>
                <a:latin typeface="Quattrocento Sans"/>
                <a:ea typeface="Quattrocento Sans"/>
                <a:cs typeface="Quattrocento Sans"/>
                <a:sym typeface="Quattrocento Sans"/>
              </a:defRPr>
            </a:lvl9pPr>
          </a:lstStyle>
          <a:p/>
        </p:txBody>
      </p:sp>
      <p:sp>
        <p:nvSpPr>
          <p:cNvPr id="11" name="Google Shape;11;p33"/>
          <p:cNvSpPr txBox="1"/>
          <p:nvPr>
            <p:ph type="title"/>
          </p:nvPr>
        </p:nvSpPr>
        <p:spPr>
          <a:xfrm>
            <a:off x="311151" y="531580"/>
            <a:ext cx="10320000" cy="645269"/>
          </a:xfrm>
          <a:prstGeom prst="rect">
            <a:avLst/>
          </a:prstGeom>
          <a:noFill/>
          <a:ln>
            <a:noFill/>
          </a:ln>
        </p:spPr>
        <p:txBody>
          <a:bodyPr anchorCtr="0" anchor="ctr" bIns="228600" lIns="0" spcFirstLastPara="1" rIns="0" wrap="square" tIns="228600">
            <a:noAutofit/>
          </a:bodyPr>
          <a:lstStyle>
            <a:lvl1pPr lvl="0" marR="0" rtl="0" algn="l">
              <a:lnSpc>
                <a:spcPct val="90000"/>
              </a:lnSpc>
              <a:spcBef>
                <a:spcPts val="0"/>
              </a:spcBef>
              <a:spcAft>
                <a:spcPts val="0"/>
              </a:spcAft>
              <a:buSzPts val="1400"/>
              <a:buNone/>
              <a:defRPr b="0" i="0" sz="3733" u="none" cap="none" strike="noStrike">
                <a:solidFill>
                  <a:srgbClr val="00849D"/>
                </a:solidFill>
                <a:latin typeface="Quattrocento Sans"/>
                <a:ea typeface="Quattrocento Sans"/>
                <a:cs typeface="Quattrocento Sans"/>
                <a:sym typeface="Quattrocento Sans"/>
              </a:defRPr>
            </a:lvl1pPr>
            <a:lvl2pPr lvl="1" marR="0" rtl="0" algn="l">
              <a:lnSpc>
                <a:spcPct val="90000"/>
              </a:lnSpc>
              <a:spcBef>
                <a:spcPts val="0"/>
              </a:spcBef>
              <a:spcAft>
                <a:spcPts val="0"/>
              </a:spcAft>
              <a:buSzPts val="1400"/>
              <a:buNone/>
              <a:defRPr b="0" i="0" sz="3733"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0" i="0" sz="3733"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0" i="0" sz="3733"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0" i="0" sz="3733"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0" i="0" sz="3733"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0" i="0" sz="3733"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0" i="0" sz="3733"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0" i="0" sz="3733" u="none" cap="none" strike="noStrike">
                <a:solidFill>
                  <a:schemeClr val="dk2"/>
                </a:solidFill>
                <a:latin typeface="Arial"/>
                <a:ea typeface="Arial"/>
                <a:cs typeface="Arial"/>
                <a:sym typeface="Arial"/>
              </a:defRPr>
            </a:lvl9pPr>
          </a:lstStyle>
          <a:p/>
        </p:txBody>
      </p:sp>
      <p:grpSp>
        <p:nvGrpSpPr>
          <p:cNvPr id="12" name="Google Shape;12;p33"/>
          <p:cNvGrpSpPr/>
          <p:nvPr/>
        </p:nvGrpSpPr>
        <p:grpSpPr>
          <a:xfrm>
            <a:off x="466" y="6766845"/>
            <a:ext cx="12191535" cy="100800"/>
            <a:chOff x="0" y="4968000"/>
            <a:chExt cx="9143651" cy="75600"/>
          </a:xfrm>
        </p:grpSpPr>
        <p:sp>
          <p:nvSpPr>
            <p:cNvPr id="13" name="Google Shape;13;p33"/>
            <p:cNvSpPr/>
            <p:nvPr/>
          </p:nvSpPr>
          <p:spPr>
            <a:xfrm>
              <a:off x="3060435" y="4968000"/>
              <a:ext cx="3020400" cy="75600"/>
            </a:xfrm>
            <a:prstGeom prst="rect">
              <a:avLst/>
            </a:prstGeom>
            <a:solidFill>
              <a:srgbClr val="00849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133"/>
                <a:buFont typeface="Quattrocento Sans"/>
                <a:buNone/>
              </a:pPr>
              <a:r>
                <a:t/>
              </a:r>
              <a:endParaRPr b="0" i="0" sz="2133" u="none" cap="none" strike="noStrike">
                <a:solidFill>
                  <a:schemeClr val="dk1"/>
                </a:solidFill>
                <a:latin typeface="Arial"/>
                <a:ea typeface="Arial"/>
                <a:cs typeface="Arial"/>
                <a:sym typeface="Arial"/>
              </a:endParaRPr>
            </a:p>
          </p:txBody>
        </p:sp>
        <p:sp>
          <p:nvSpPr>
            <p:cNvPr id="14" name="Google Shape;14;p33"/>
            <p:cNvSpPr/>
            <p:nvPr/>
          </p:nvSpPr>
          <p:spPr>
            <a:xfrm>
              <a:off x="0" y="4968000"/>
              <a:ext cx="3020400" cy="75600"/>
            </a:xfrm>
            <a:prstGeom prst="rect">
              <a:avLst/>
            </a:prstGeom>
            <a:solidFill>
              <a:srgbClr val="E65A2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133"/>
                <a:buFont typeface="Quattrocento Sans"/>
                <a:buNone/>
              </a:pPr>
              <a:r>
                <a:t/>
              </a:r>
              <a:endParaRPr b="0" i="0" sz="2133" u="none" cap="none" strike="noStrike">
                <a:solidFill>
                  <a:schemeClr val="dk1"/>
                </a:solidFill>
                <a:latin typeface="Arial"/>
                <a:ea typeface="Arial"/>
                <a:cs typeface="Arial"/>
                <a:sym typeface="Arial"/>
              </a:endParaRPr>
            </a:p>
          </p:txBody>
        </p:sp>
        <p:sp>
          <p:nvSpPr>
            <p:cNvPr id="15" name="Google Shape;15;p33"/>
            <p:cNvSpPr/>
            <p:nvPr/>
          </p:nvSpPr>
          <p:spPr>
            <a:xfrm>
              <a:off x="6123251" y="4968000"/>
              <a:ext cx="3020400" cy="75600"/>
            </a:xfrm>
            <a:prstGeom prst="rect">
              <a:avLst/>
            </a:prstGeom>
            <a:solidFill>
              <a:srgbClr val="00B4C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133"/>
                <a:buFont typeface="Quattrocento Sans"/>
                <a:buNone/>
              </a:pPr>
              <a:r>
                <a:t/>
              </a:r>
              <a:endParaRPr b="0" i="0" sz="2133" u="none" cap="none" strike="noStrike">
                <a:solidFill>
                  <a:schemeClr val="dk1"/>
                </a:solidFill>
                <a:latin typeface="Arial"/>
                <a:ea typeface="Arial"/>
                <a:cs typeface="Arial"/>
                <a:sym typeface="Arial"/>
              </a:endParaRPr>
            </a:p>
          </p:txBody>
        </p:sp>
      </p:grpSp>
      <p:sp>
        <p:nvSpPr>
          <p:cNvPr id="16" name="Google Shape;16;p33"/>
          <p:cNvSpPr txBox="1"/>
          <p:nvPr>
            <p:ph idx="10" type="dt"/>
          </p:nvPr>
        </p:nvSpPr>
        <p:spPr>
          <a:xfrm>
            <a:off x="9365610" y="6415459"/>
            <a:ext cx="2743200" cy="166316"/>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Quattrocento Sans"/>
                <a:ea typeface="Quattrocento Sans"/>
                <a:cs typeface="Quattrocento Sans"/>
                <a:sym typeface="Quattrocento Sans"/>
              </a:defRPr>
            </a:lvl1pPr>
            <a:lvl2pPr lvl="1"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2pPr>
            <a:lvl3pPr lvl="2"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3pPr>
            <a:lvl4pPr lvl="3"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4pPr>
            <a:lvl5pPr lvl="4"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5pPr>
            <a:lvl6pPr lvl="5"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6pPr>
            <a:lvl7pPr lvl="6"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7pPr>
            <a:lvl8pPr lvl="7"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8pPr>
            <a:lvl9pPr lvl="8"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9pPr>
          </a:lstStyle>
          <a:p/>
        </p:txBody>
      </p:sp>
      <p:sp>
        <p:nvSpPr>
          <p:cNvPr id="17" name="Google Shape;17;p33"/>
          <p:cNvSpPr txBox="1"/>
          <p:nvPr>
            <p:ph idx="11" type="ftr"/>
          </p:nvPr>
        </p:nvSpPr>
        <p:spPr>
          <a:xfrm>
            <a:off x="1331339" y="6423024"/>
            <a:ext cx="2874389" cy="1397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chemeClr val="dk1"/>
                </a:solidFill>
                <a:latin typeface="Quattrocento Sans"/>
                <a:ea typeface="Quattrocento Sans"/>
                <a:cs typeface="Quattrocento Sans"/>
                <a:sym typeface="Quattrocento Sans"/>
              </a:defRPr>
            </a:lvl1pPr>
            <a:lvl2pPr lvl="1"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2pPr>
            <a:lvl3pPr lvl="2"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3pPr>
            <a:lvl4pPr lvl="3"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4pPr>
            <a:lvl5pPr lvl="4"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5pPr>
            <a:lvl6pPr lvl="5"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6pPr>
            <a:lvl7pPr lvl="6"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7pPr>
            <a:lvl8pPr lvl="7"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8pPr>
            <a:lvl9pPr lvl="8"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9pPr>
          </a:lstStyle>
          <a:p/>
        </p:txBody>
      </p:sp>
      <p:sp>
        <p:nvSpPr>
          <p:cNvPr id="18" name="Google Shape;18;p33"/>
          <p:cNvSpPr txBox="1"/>
          <p:nvPr>
            <p:ph idx="12" type="sldNum"/>
          </p:nvPr>
        </p:nvSpPr>
        <p:spPr>
          <a:xfrm>
            <a:off x="9365610" y="6581775"/>
            <a:ext cx="2743200" cy="1397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chemeClr val="dk1"/>
                </a:solidFill>
                <a:latin typeface="Quattrocento Sans"/>
                <a:ea typeface="Quattrocento Sans"/>
                <a:cs typeface="Quattrocento Sans"/>
                <a:sym typeface="Quattrocento Sans"/>
              </a:defRPr>
            </a:lvl1pPr>
            <a:lvl2pPr indent="0" lvl="1" marL="0" marR="0" rtl="0" algn="r">
              <a:spcBef>
                <a:spcPts val="0"/>
              </a:spcBef>
              <a:buNone/>
              <a:defRPr b="0" i="0" sz="1200" u="none" cap="none" strike="noStrike">
                <a:solidFill>
                  <a:schemeClr val="dk1"/>
                </a:solidFill>
                <a:latin typeface="Quattrocento Sans"/>
                <a:ea typeface="Quattrocento Sans"/>
                <a:cs typeface="Quattrocento Sans"/>
                <a:sym typeface="Quattrocento Sans"/>
              </a:defRPr>
            </a:lvl2pPr>
            <a:lvl3pPr indent="0" lvl="2" marL="0" marR="0" rtl="0" algn="r">
              <a:spcBef>
                <a:spcPts val="0"/>
              </a:spcBef>
              <a:buNone/>
              <a:defRPr b="0" i="0" sz="1200" u="none" cap="none" strike="noStrike">
                <a:solidFill>
                  <a:schemeClr val="dk1"/>
                </a:solidFill>
                <a:latin typeface="Quattrocento Sans"/>
                <a:ea typeface="Quattrocento Sans"/>
                <a:cs typeface="Quattrocento Sans"/>
                <a:sym typeface="Quattrocento Sans"/>
              </a:defRPr>
            </a:lvl3pPr>
            <a:lvl4pPr indent="0" lvl="3" marL="0" marR="0" rtl="0" algn="r">
              <a:spcBef>
                <a:spcPts val="0"/>
              </a:spcBef>
              <a:buNone/>
              <a:defRPr b="0" i="0" sz="1200" u="none" cap="none" strike="noStrike">
                <a:solidFill>
                  <a:schemeClr val="dk1"/>
                </a:solidFill>
                <a:latin typeface="Quattrocento Sans"/>
                <a:ea typeface="Quattrocento Sans"/>
                <a:cs typeface="Quattrocento Sans"/>
                <a:sym typeface="Quattrocento Sans"/>
              </a:defRPr>
            </a:lvl4pPr>
            <a:lvl5pPr indent="0" lvl="4" marL="0" marR="0" rtl="0" algn="r">
              <a:spcBef>
                <a:spcPts val="0"/>
              </a:spcBef>
              <a:buNone/>
              <a:defRPr b="0" i="0" sz="1200" u="none" cap="none" strike="noStrike">
                <a:solidFill>
                  <a:schemeClr val="dk1"/>
                </a:solidFill>
                <a:latin typeface="Quattrocento Sans"/>
                <a:ea typeface="Quattrocento Sans"/>
                <a:cs typeface="Quattrocento Sans"/>
                <a:sym typeface="Quattrocento Sans"/>
              </a:defRPr>
            </a:lvl5pPr>
            <a:lvl6pPr indent="0" lvl="5" marL="0" marR="0" rtl="0" algn="r">
              <a:spcBef>
                <a:spcPts val="0"/>
              </a:spcBef>
              <a:buNone/>
              <a:defRPr b="0" i="0" sz="1200" u="none" cap="none" strike="noStrike">
                <a:solidFill>
                  <a:schemeClr val="dk1"/>
                </a:solidFill>
                <a:latin typeface="Quattrocento Sans"/>
                <a:ea typeface="Quattrocento Sans"/>
                <a:cs typeface="Quattrocento Sans"/>
                <a:sym typeface="Quattrocento Sans"/>
              </a:defRPr>
            </a:lvl6pPr>
            <a:lvl7pPr indent="0" lvl="6" marL="0" marR="0" rtl="0" algn="r">
              <a:spcBef>
                <a:spcPts val="0"/>
              </a:spcBef>
              <a:buNone/>
              <a:defRPr b="0" i="0" sz="1200" u="none" cap="none" strike="noStrike">
                <a:solidFill>
                  <a:schemeClr val="dk1"/>
                </a:solidFill>
                <a:latin typeface="Quattrocento Sans"/>
                <a:ea typeface="Quattrocento Sans"/>
                <a:cs typeface="Quattrocento Sans"/>
                <a:sym typeface="Quattrocento Sans"/>
              </a:defRPr>
            </a:lvl7pPr>
            <a:lvl8pPr indent="0" lvl="7" marL="0" marR="0" rtl="0" algn="r">
              <a:spcBef>
                <a:spcPts val="0"/>
              </a:spcBef>
              <a:buNone/>
              <a:defRPr b="0" i="0" sz="1200" u="none" cap="none" strike="noStrike">
                <a:solidFill>
                  <a:schemeClr val="dk1"/>
                </a:solidFill>
                <a:latin typeface="Quattrocento Sans"/>
                <a:ea typeface="Quattrocento Sans"/>
                <a:cs typeface="Quattrocento Sans"/>
                <a:sym typeface="Quattrocento Sans"/>
              </a:defRPr>
            </a:lvl8pPr>
            <a:lvl9pPr indent="0" lvl="8" marL="0" marR="0" rtl="0" algn="r">
              <a:spcBef>
                <a:spcPts val="0"/>
              </a:spcBef>
              <a:buNone/>
              <a:defRPr b="0" i="0" sz="1200" u="none" cap="none" strike="noStrike">
                <a:solidFill>
                  <a:schemeClr val="dk1"/>
                </a:solidFill>
                <a:latin typeface="Quattrocento Sans"/>
                <a:ea typeface="Quattrocento Sans"/>
                <a:cs typeface="Quattrocento Sans"/>
                <a:sym typeface="Quattrocento Sans"/>
              </a:defRPr>
            </a:lvl9pPr>
          </a:lstStyle>
          <a:p>
            <a:pPr indent="0" lvl="0" marL="0" rtl="0" algn="r">
              <a:spcBef>
                <a:spcPts val="0"/>
              </a:spcBef>
              <a:spcAft>
                <a:spcPts val="0"/>
              </a:spcAft>
              <a:buNone/>
            </a:pPr>
            <a:fld id="{00000000-1234-1234-1234-123412341234}" type="slidenum">
              <a:rPr lang="en-US"/>
              <a:t>‹#›</a:t>
            </a:fld>
            <a:endParaRPr/>
          </a:p>
        </p:txBody>
      </p:sp>
      <p:pic>
        <p:nvPicPr>
          <p:cNvPr descr="OpenChain" id="19" name="Google Shape;19;p33">
            <a:hlinkClick r:id="rId1"/>
          </p:cNvPr>
          <p:cNvPicPr preferRelativeResize="0"/>
          <p:nvPr/>
        </p:nvPicPr>
        <p:blipFill rotWithShape="1">
          <a:blip r:embed="rId2">
            <a:alphaModFix/>
          </a:blip>
          <a:srcRect b="0" l="0" r="0" t="0"/>
          <a:stretch/>
        </p:blipFill>
        <p:spPr>
          <a:xfrm>
            <a:off x="345061" y="6441095"/>
            <a:ext cx="986278" cy="103559"/>
          </a:xfrm>
          <a:prstGeom prst="rect">
            <a:avLst/>
          </a:prstGeom>
          <a:noFill/>
          <a:ln>
            <a:noFill/>
          </a:ln>
        </p:spPr>
      </p:pic>
      <p:sp>
        <p:nvSpPr>
          <p:cNvPr id="20" name="Google Shape;20;p33"/>
          <p:cNvSpPr txBox="1"/>
          <p:nvPr/>
        </p:nvSpPr>
        <p:spPr>
          <a:xfrm>
            <a:off x="1331339" y="6526212"/>
            <a:ext cx="5651847" cy="250826"/>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n-US" sz="1200" u="none" cap="none" strike="noStrike">
                <a:solidFill>
                  <a:schemeClr val="dk1"/>
                </a:solidFill>
                <a:latin typeface="Quattrocento Sans"/>
                <a:ea typeface="Quattrocento Sans"/>
                <a:cs typeface="Quattrocento Sans"/>
                <a:sym typeface="Quattrocento Sans"/>
              </a:rPr>
              <a:t>This slide is licensed under </a:t>
            </a:r>
            <a:r>
              <a:rPr b="0" i="0" lang="en-US" sz="1200" u="sng" cap="none" strike="noStrike">
                <a:solidFill>
                  <a:schemeClr val="dk1"/>
                </a:solidFill>
                <a:latin typeface="Quattrocento Sans"/>
                <a:ea typeface="Quattrocento Sans"/>
                <a:cs typeface="Quattrocento Sans"/>
                <a:sym typeface="Quattrocento Sans"/>
                <a:hlinkClick r:id="rId3">
                  <a:extLst>
                    <a:ext uri="{A12FA001-AC4F-418D-AE19-62706E023703}">
                      <ahyp:hlinkClr val="tx"/>
                    </a:ext>
                  </a:extLst>
                </a:hlinkClick>
              </a:rPr>
              <a:t>the Creative Commons Zero 1.0 Universal </a:t>
            </a:r>
            <a:endParaRPr b="0" i="0" sz="1200" u="none" cap="none" strike="noStrike">
              <a:solidFill>
                <a:schemeClr val="dk1"/>
              </a:solidFill>
              <a:latin typeface="Quattrocento Sans"/>
              <a:ea typeface="Quattrocento Sans"/>
              <a:cs typeface="Quattrocento Sans"/>
              <a:sym typeface="Quattrocento Sans"/>
            </a:endParaRPr>
          </a:p>
        </p:txBody>
      </p:sp>
      <p:pic>
        <p:nvPicPr>
          <p:cNvPr id="21" name="Google Shape;21;p33">
            <a:hlinkClick r:id="rId4"/>
          </p:cNvPr>
          <p:cNvPicPr preferRelativeResize="0"/>
          <p:nvPr/>
        </p:nvPicPr>
        <p:blipFill rotWithShape="1">
          <a:blip r:embed="rId5">
            <a:alphaModFix/>
          </a:blip>
          <a:srcRect b="0" l="0" r="0" t="0"/>
          <a:stretch/>
        </p:blipFill>
        <p:spPr>
          <a:xfrm>
            <a:off x="345061" y="6581775"/>
            <a:ext cx="762000" cy="1428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9" r:id="rId6"/>
    <p:sldLayoutId id="2147483650" r:id="rId7"/>
    <p:sldLayoutId id="2147483651" r:id="rId8"/>
    <p:sldLayoutId id="2147483652" r:id="rId9"/>
    <p:sldLayoutId id="2147483653" r:id="rId10"/>
    <p:sldLayoutId id="2147483654"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3162">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hyperlink" Target="https://www.openchainproject.org/partners" TargetMode="External"/><Relationship Id="rId4" Type="http://schemas.openxmlformats.org/officeDocument/2006/relationships/image" Target="../media/image17.png"/><Relationship Id="rId5" Type="http://schemas.openxmlformats.org/officeDocument/2006/relationships/hyperlink" Target="https://www.openchainproject.org/checklist-iso-5230-2020" TargetMode="External"/><Relationship Id="rId6" Type="http://schemas.openxmlformats.org/officeDocument/2006/relationships/image" Target="../media/image22.png"/><Relationship Id="rId7" Type="http://schemas.openxmlformats.org/officeDocument/2006/relationships/image" Target="../media/image21.png"/><Relationship Id="rId8" Type="http://schemas.openxmlformats.org/officeDocument/2006/relationships/image" Target="../media/image2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3.png"/><Relationship Id="rId4" Type="http://schemas.openxmlformats.org/officeDocument/2006/relationships/hyperlink" Target="https://www.iso.org/standard/81039.html" TargetMode="External"/><Relationship Id="rId5" Type="http://schemas.openxmlformats.org/officeDocument/2006/relationships/hyperlink" Target="https://www.openchainproject.org/featured/2020/12/15/toyota-iso-5230" TargetMode="External"/><Relationship Id="rId6" Type="http://schemas.openxmlformats.org/officeDocument/2006/relationships/image" Target="../media/image2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hyperlink" Target="https://www.openchainproject.org/news"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hyperlink" Target="https://www.openchainproject.org/news"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hyperlink" Target="https://www.openchainproject.org/community-of-conformance" TargetMode="External"/><Relationship Id="rId4" Type="http://schemas.openxmlformats.org/officeDocument/2006/relationships/image" Target="../media/image26.png"/><Relationship Id="rId5" Type="http://schemas.openxmlformats.org/officeDocument/2006/relationships/image" Target="../media/image27.png"/><Relationship Id="rId6" Type="http://schemas.openxmlformats.org/officeDocument/2006/relationships/image" Target="../media/image2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9.png"/></Relationships>
</file>

<file path=ppt/slides/_rels/slide16.xml.rels><?xml version="1.0" encoding="UTF-8" standalone="yes"?><Relationships xmlns="http://schemas.openxmlformats.org/package/2006/relationships"><Relationship Id="rId11" Type="http://schemas.openxmlformats.org/officeDocument/2006/relationships/hyperlink" Target="https://lists.openchainproject.org/g/partners" TargetMode="External"/><Relationship Id="rId10" Type="http://schemas.openxmlformats.org/officeDocument/2006/relationships/hyperlink" Target="https://lists.openchainproject.org/g/specification" TargetMode="External"/><Relationship Id="rId13" Type="http://schemas.openxmlformats.org/officeDocument/2006/relationships/image" Target="../media/image33.png"/><Relationship Id="rId12" Type="http://schemas.openxmlformats.org/officeDocument/2006/relationships/image" Target="../media/image32.png"/><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31.png"/><Relationship Id="rId4" Type="http://schemas.openxmlformats.org/officeDocument/2006/relationships/hyperlink" Target="https://lists.openchainproject.org/g/main" TargetMode="External"/><Relationship Id="rId9" Type="http://schemas.openxmlformats.org/officeDocument/2006/relationships/hyperlink" Target="https://lists.openchainproject.org/g/education" TargetMode="External"/><Relationship Id="rId5" Type="http://schemas.openxmlformats.org/officeDocument/2006/relationships/hyperlink" Target="https://groups.io/g/openchain-automotive-work-group" TargetMode="External"/><Relationship Id="rId6" Type="http://schemas.openxmlformats.org/officeDocument/2006/relationships/hyperlink" Target="https://groups.io/g/openchain-automotive-work-group" TargetMode="External"/><Relationship Id="rId7" Type="http://schemas.openxmlformats.org/officeDocument/2006/relationships/hyperlink" Target="https://groups.io/g/oss-based-compliance-tooling" TargetMode="External"/><Relationship Id="rId8" Type="http://schemas.openxmlformats.org/officeDocument/2006/relationships/hyperlink" Target="https://lists.openchainproject.org/g/telco"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34.jpg"/><Relationship Id="rId4" Type="http://schemas.openxmlformats.org/officeDocument/2006/relationships/image" Target="../media/image3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hyperlink" Target="https://www.openchainproject.org/partners" TargetMode="External"/><Relationship Id="rId4" Type="http://schemas.openxmlformats.org/officeDocument/2006/relationships/image" Target="../media/image36.png"/><Relationship Id="rId9" Type="http://schemas.openxmlformats.org/officeDocument/2006/relationships/image" Target="../media/image41.png"/><Relationship Id="rId5" Type="http://schemas.openxmlformats.org/officeDocument/2006/relationships/image" Target="../media/image35.png"/><Relationship Id="rId6" Type="http://schemas.openxmlformats.org/officeDocument/2006/relationships/image" Target="../media/image37.png"/><Relationship Id="rId7" Type="http://schemas.openxmlformats.org/officeDocument/2006/relationships/image" Target="../media/image38.png"/><Relationship Id="rId8" Type="http://schemas.openxmlformats.org/officeDocument/2006/relationships/image" Target="../media/image3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hyperlink" Target="https://www.iso.org/standard/86450.html" TargetMode="External"/><Relationship Id="rId4" Type="http://schemas.openxmlformats.org/officeDocument/2006/relationships/hyperlink" Target="https://www.openchainproject.org/community-of-conformance" TargetMode="External"/><Relationship Id="rId5" Type="http://schemas.openxmlformats.org/officeDocument/2006/relationships/image" Target="../media/image40.png"/><Relationship Id="rId6" Type="http://schemas.openxmlformats.org/officeDocument/2006/relationships/image" Target="../media/image4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hyperlink" Target="https://www.openchainproject.org/news" TargetMode="External"/><Relationship Id="rId4" Type="http://schemas.openxmlformats.org/officeDocument/2006/relationships/image" Target="../media/image45.png"/><Relationship Id="rId5" Type="http://schemas.openxmlformats.org/officeDocument/2006/relationships/image" Target="../media/image44.png"/><Relationship Id="rId6" Type="http://schemas.openxmlformats.org/officeDocument/2006/relationships/image" Target="../media/image43.png"/><Relationship Id="rId7" Type="http://schemas.openxmlformats.org/officeDocument/2006/relationships/image" Target="../media/image4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4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0" Type="http://schemas.openxmlformats.org/officeDocument/2006/relationships/image" Target="../media/image55.jpg"/><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50.png"/><Relationship Id="rId4" Type="http://schemas.openxmlformats.org/officeDocument/2006/relationships/image" Target="../media/image47.jpg"/><Relationship Id="rId9" Type="http://schemas.openxmlformats.org/officeDocument/2006/relationships/image" Target="../media/image53.jpg"/><Relationship Id="rId5" Type="http://schemas.openxmlformats.org/officeDocument/2006/relationships/image" Target="../media/image48.png"/><Relationship Id="rId6" Type="http://schemas.openxmlformats.org/officeDocument/2006/relationships/image" Target="../media/image51.jpg"/><Relationship Id="rId7" Type="http://schemas.openxmlformats.org/officeDocument/2006/relationships/image" Target="../media/image52.png"/><Relationship Id="rId8" Type="http://schemas.openxmlformats.org/officeDocument/2006/relationships/image" Target="../media/image5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59.png"/><Relationship Id="rId4" Type="http://schemas.openxmlformats.org/officeDocument/2006/relationships/image" Target="../media/image56.png"/><Relationship Id="rId5" Type="http://schemas.openxmlformats.org/officeDocument/2006/relationships/image" Target="../media/image57.png"/><Relationship Id="rId6" Type="http://schemas.openxmlformats.org/officeDocument/2006/relationships/image" Target="../media/image62.png"/><Relationship Id="rId7" Type="http://schemas.openxmlformats.org/officeDocument/2006/relationships/image" Target="../media/image5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6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1" Type="http://schemas.openxmlformats.org/officeDocument/2006/relationships/hyperlink" Target="https://join.slack.com/t/openchain-japanwg/shared_invite/zt-2f9lbstd0-D__Jkfs_kwnyGhD0x7tTkw" TargetMode="External"/><Relationship Id="rId10" Type="http://schemas.openxmlformats.org/officeDocument/2006/relationships/hyperlink" Target="mailto:japan-sg-ospo+subscribe@lists.openchainproject.org" TargetMode="External"/><Relationship Id="rId12" Type="http://schemas.openxmlformats.org/officeDocument/2006/relationships/image" Target="../media/image60.png"/><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hyperlink" Target="https://openchain-project.github.io/OpenChain-JWG/" TargetMode="External"/><Relationship Id="rId4" Type="http://schemas.openxmlformats.org/officeDocument/2006/relationships/hyperlink" Target="mailto:japan-wg+subscribe@lists.openchainproject.org" TargetMode="External"/><Relationship Id="rId9" Type="http://schemas.openxmlformats.org/officeDocument/2006/relationships/hyperlink" Target="mailto:japan-sg-automation+subscribe@lists.openchainproject.org" TargetMode="External"/><Relationship Id="rId5" Type="http://schemas.openxmlformats.org/officeDocument/2006/relationships/hyperlink" Target="mailto:japan-sg-planning+subscribe@lists.openchainproject.org" TargetMode="External"/><Relationship Id="rId6" Type="http://schemas.openxmlformats.org/officeDocument/2006/relationships/hyperlink" Target="mailto:japan-sg-faq+subscribe@lists.openchainproject.org" TargetMode="External"/><Relationship Id="rId7" Type="http://schemas.openxmlformats.org/officeDocument/2006/relationships/hyperlink" Target="mailto:japan-sg-education+subscribe@lists.openchainproject.org" TargetMode="External"/><Relationship Id="rId8" Type="http://schemas.openxmlformats.org/officeDocument/2006/relationships/hyperlink" Target="mailto:japan-sg-sbom+subscribe@lists.openchainproject.org"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30.png"/><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hyperlink" Target="https://www.openchainproject.org/license-compliance" TargetMode="External"/><Relationship Id="rId4" Type="http://schemas.openxmlformats.org/officeDocument/2006/relationships/hyperlink" Target="https://www.openchainproject.org/get-started" TargetMode="External"/><Relationship Id="rId5" Type="http://schemas.openxmlformats.org/officeDocument/2006/relationships/hyperlink" Target="https://www.openchainproject.org/resources" TargetMode="External"/><Relationship Id="rId6" Type="http://schemas.openxmlformats.org/officeDocument/2006/relationships/hyperlink" Target="https://www.openchainproject.org/license-compliance" TargetMode="External"/><Relationship Id="rId7"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sp>
        <p:nvSpPr>
          <p:cNvPr id="70" name="Google Shape;70;p1"/>
          <p:cNvSpPr txBox="1"/>
          <p:nvPr>
            <p:ph type="ctrTitle"/>
          </p:nvPr>
        </p:nvSpPr>
        <p:spPr>
          <a:xfrm>
            <a:off x="320387" y="3972491"/>
            <a:ext cx="11545568" cy="874757"/>
          </a:xfrm>
          <a:prstGeom prst="rect">
            <a:avLst/>
          </a:prstGeom>
          <a:noFill/>
          <a:ln>
            <a:noFill/>
          </a:ln>
        </p:spPr>
        <p:txBody>
          <a:bodyPr anchorCtr="0" anchor="b" bIns="228600" lIns="0" spcFirstLastPara="1" rIns="0" wrap="square" tIns="228600">
            <a:noAutofit/>
          </a:bodyPr>
          <a:lstStyle/>
          <a:p>
            <a:pPr indent="0" lvl="0" marL="0" rtl="0" algn="ctr">
              <a:lnSpc>
                <a:spcPct val="100000"/>
              </a:lnSpc>
              <a:spcBef>
                <a:spcPts val="0"/>
              </a:spcBef>
              <a:spcAft>
                <a:spcPts val="0"/>
              </a:spcAft>
              <a:buNone/>
            </a:pPr>
            <a:r>
              <a:rPr b="1" lang="en-US" sz="3600"/>
              <a:t>OpenChain</a:t>
            </a:r>
            <a:r>
              <a:rPr b="1" lang="en-US" sz="3600">
                <a:latin typeface="Arial"/>
                <a:ea typeface="Arial"/>
                <a:cs typeface="Arial"/>
                <a:sym typeface="Arial"/>
              </a:rPr>
              <a:t>プロジェクト紹介</a:t>
            </a:r>
            <a:endParaRPr b="1" sz="3600">
              <a:latin typeface="Arial"/>
              <a:ea typeface="Arial"/>
              <a:cs typeface="Arial"/>
              <a:sym typeface="Arial"/>
            </a:endParaRPr>
          </a:p>
        </p:txBody>
      </p:sp>
      <p:sp>
        <p:nvSpPr>
          <p:cNvPr id="71" name="Google Shape;71;p1"/>
          <p:cNvSpPr txBox="1"/>
          <p:nvPr>
            <p:ph idx="1" type="subTitle"/>
          </p:nvPr>
        </p:nvSpPr>
        <p:spPr>
          <a:xfrm>
            <a:off x="310091" y="4905807"/>
            <a:ext cx="11546627" cy="1144011"/>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SzPts val="3200"/>
              <a:buNone/>
            </a:pPr>
            <a:r>
              <a:rPr lang="en-US">
                <a:solidFill>
                  <a:srgbClr val="3F3F3F"/>
                </a:solidFill>
              </a:rPr>
              <a:t>2025.2.15</a:t>
            </a:r>
            <a:endParaRPr/>
          </a:p>
          <a:p>
            <a:pPr indent="0" lvl="0" marL="0" rtl="0" algn="ctr">
              <a:lnSpc>
                <a:spcPct val="100000"/>
              </a:lnSpc>
              <a:spcBef>
                <a:spcPts val="640"/>
              </a:spcBef>
              <a:spcAft>
                <a:spcPts val="0"/>
              </a:spcAft>
              <a:buSzPts val="3200"/>
              <a:buNone/>
            </a:pPr>
            <a:r>
              <a:rPr lang="en-US">
                <a:solidFill>
                  <a:srgbClr val="3F3F3F"/>
                </a:solidFill>
              </a:rPr>
              <a:t>OpenChain Japan Work Group</a:t>
            </a:r>
            <a:endParaRPr/>
          </a:p>
        </p:txBody>
      </p:sp>
      <p:sp>
        <p:nvSpPr>
          <p:cNvPr id="72" name="Google Shape;72;p1"/>
          <p:cNvSpPr txBox="1"/>
          <p:nvPr/>
        </p:nvSpPr>
        <p:spPr>
          <a:xfrm>
            <a:off x="9310774" y="6280398"/>
            <a:ext cx="2743200"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r>
              <a:t/>
            </a:r>
            <a:endParaRPr b="0" i="0" sz="1800" u="none" cap="none" strike="noStrike">
              <a:solidFill>
                <a:schemeClr val="dk1"/>
              </a:solidFill>
              <a:latin typeface="Quattrocento Sans"/>
              <a:ea typeface="Quattrocento Sans"/>
              <a:cs typeface="Quattrocento Sans"/>
              <a:sym typeface="Quattrocento Sans"/>
            </a:endParaRPr>
          </a:p>
        </p:txBody>
      </p:sp>
      <p:pic>
        <p:nvPicPr>
          <p:cNvPr id="73" name="Google Shape;73;p1"/>
          <p:cNvPicPr preferRelativeResize="0"/>
          <p:nvPr/>
        </p:nvPicPr>
        <p:blipFill>
          <a:blip r:embed="rId3">
            <a:alphaModFix/>
          </a:blip>
          <a:stretch>
            <a:fillRect/>
          </a:stretch>
        </p:blipFill>
        <p:spPr>
          <a:xfrm>
            <a:off x="731701" y="133900"/>
            <a:ext cx="10728598" cy="38891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91" name="Shape 191"/>
        <p:cNvGrpSpPr/>
        <p:nvPr/>
      </p:nvGrpSpPr>
      <p:grpSpPr>
        <a:xfrm>
          <a:off x="0" y="0"/>
          <a:ext cx="0" cy="0"/>
          <a:chOff x="0" y="0"/>
          <a:chExt cx="0" cy="0"/>
        </a:xfrm>
      </p:grpSpPr>
      <p:sp>
        <p:nvSpPr>
          <p:cNvPr id="192" name="Google Shape;192;p11"/>
          <p:cNvSpPr/>
          <p:nvPr/>
        </p:nvSpPr>
        <p:spPr>
          <a:xfrm>
            <a:off x="1038336" y="1882215"/>
            <a:ext cx="4733700" cy="4444200"/>
          </a:xfrm>
          <a:prstGeom prst="rect">
            <a:avLst/>
          </a:prstGeom>
          <a:noFill/>
          <a:ln cap="flat" cmpd="sng" w="76200">
            <a:solidFill>
              <a:srgbClr val="FFCC9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Quattrocento Sans"/>
              <a:buNone/>
            </a:pPr>
            <a:r>
              <a:t/>
            </a:r>
            <a:endParaRPr b="0" i="0" sz="1600" u="none" cap="none" strike="noStrike">
              <a:solidFill>
                <a:schemeClr val="dk1"/>
              </a:solidFill>
              <a:latin typeface="Arial"/>
              <a:ea typeface="Arial"/>
              <a:cs typeface="Arial"/>
              <a:sym typeface="Arial"/>
            </a:endParaRPr>
          </a:p>
        </p:txBody>
      </p:sp>
      <p:sp>
        <p:nvSpPr>
          <p:cNvPr id="193" name="Google Shape;193;p11"/>
          <p:cNvSpPr/>
          <p:nvPr/>
        </p:nvSpPr>
        <p:spPr>
          <a:xfrm>
            <a:off x="6746876" y="1882215"/>
            <a:ext cx="4733700" cy="4444200"/>
          </a:xfrm>
          <a:prstGeom prst="rect">
            <a:avLst/>
          </a:prstGeom>
          <a:noFill/>
          <a:ln cap="flat" cmpd="sng" w="76200">
            <a:solidFill>
              <a:srgbClr val="FFCC9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Quattrocento Sans"/>
              <a:buNone/>
            </a:pPr>
            <a:r>
              <a:t/>
            </a:r>
            <a:endParaRPr b="0" i="0" sz="1600" u="none" cap="none" strike="noStrike">
              <a:solidFill>
                <a:schemeClr val="dk1"/>
              </a:solidFill>
              <a:latin typeface="Arial"/>
              <a:ea typeface="Arial"/>
              <a:cs typeface="Arial"/>
              <a:sym typeface="Arial"/>
            </a:endParaRPr>
          </a:p>
        </p:txBody>
      </p:sp>
      <p:sp>
        <p:nvSpPr>
          <p:cNvPr id="194" name="Google Shape;194;p11"/>
          <p:cNvSpPr txBox="1"/>
          <p:nvPr>
            <p:ph type="title"/>
          </p:nvPr>
        </p:nvSpPr>
        <p:spPr>
          <a:xfrm>
            <a:off x="890270" y="573330"/>
            <a:ext cx="10857300" cy="645300"/>
          </a:xfrm>
          <a:prstGeom prst="rect">
            <a:avLst/>
          </a:prstGeom>
          <a:noFill/>
          <a:ln>
            <a:noFill/>
          </a:ln>
        </p:spPr>
        <p:txBody>
          <a:bodyPr anchorCtr="0" anchor="ctr" bIns="228600" lIns="0" spcFirstLastPara="1" rIns="0" wrap="square" tIns="228600">
            <a:noAutofit/>
          </a:bodyPr>
          <a:lstStyle/>
          <a:p>
            <a:pPr indent="0" lvl="0" marL="0" rtl="0" algn="l">
              <a:lnSpc>
                <a:spcPct val="90000"/>
              </a:lnSpc>
              <a:spcBef>
                <a:spcPts val="0"/>
              </a:spcBef>
              <a:spcAft>
                <a:spcPts val="0"/>
              </a:spcAft>
              <a:buNone/>
            </a:pPr>
            <a:r>
              <a:rPr b="1" lang="en-US">
                <a:latin typeface="Quattrocento Sans"/>
                <a:ea typeface="Quattrocento Sans"/>
                <a:cs typeface="Quattrocento Sans"/>
                <a:sym typeface="Quattrocento Sans"/>
              </a:rPr>
              <a:t>適合のための認証</a:t>
            </a:r>
            <a:endParaRPr b="1">
              <a:latin typeface="Quattrocento Sans"/>
              <a:ea typeface="Quattrocento Sans"/>
              <a:cs typeface="Quattrocento Sans"/>
              <a:sym typeface="Quattrocento Sans"/>
            </a:endParaRPr>
          </a:p>
        </p:txBody>
      </p:sp>
      <p:sp>
        <p:nvSpPr>
          <p:cNvPr id="195" name="Google Shape;195;p11"/>
          <p:cNvSpPr txBox="1"/>
          <p:nvPr>
            <p:ph idx="1" type="body"/>
          </p:nvPr>
        </p:nvSpPr>
        <p:spPr>
          <a:xfrm>
            <a:off x="890270" y="1358299"/>
            <a:ext cx="7136133" cy="56732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2400"/>
              <a:buNone/>
            </a:pPr>
            <a:r>
              <a:rPr b="1" lang="en-US" sz="2400">
                <a:latin typeface="Quattrocento Sans"/>
                <a:ea typeface="Quattrocento Sans"/>
                <a:cs typeface="Quattrocento Sans"/>
                <a:sym typeface="Quattrocento Sans"/>
              </a:rPr>
              <a:t>いずれの認証手段であっても、適合の扱いは同じ</a:t>
            </a:r>
            <a:endParaRPr b="1" sz="2400">
              <a:latin typeface="Quattrocento Sans"/>
              <a:ea typeface="Quattrocento Sans"/>
              <a:cs typeface="Quattrocento Sans"/>
              <a:sym typeface="Quattrocento Sans"/>
            </a:endParaRPr>
          </a:p>
        </p:txBody>
      </p:sp>
      <p:sp>
        <p:nvSpPr>
          <p:cNvPr id="196" name="Google Shape;196;p11"/>
          <p:cNvSpPr/>
          <p:nvPr/>
        </p:nvSpPr>
        <p:spPr>
          <a:xfrm>
            <a:off x="1038336" y="1916551"/>
            <a:ext cx="4733814" cy="567319"/>
          </a:xfrm>
          <a:prstGeom prst="rect">
            <a:avLst/>
          </a:prstGeom>
          <a:solidFill>
            <a:srgbClr val="FFCC9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800">
                <a:solidFill>
                  <a:srgbClr val="484848"/>
                </a:solidFill>
                <a:latin typeface="Quattrocento Sans"/>
                <a:ea typeface="Quattrocento Sans"/>
                <a:cs typeface="Quattrocento Sans"/>
                <a:sym typeface="Quattrocento Sans"/>
              </a:rPr>
              <a:t>自己認証</a:t>
            </a:r>
            <a:endParaRPr b="1" sz="2800">
              <a:solidFill>
                <a:srgbClr val="484848"/>
              </a:solidFill>
              <a:latin typeface="Quattrocento Sans"/>
              <a:ea typeface="Quattrocento Sans"/>
              <a:cs typeface="Quattrocento Sans"/>
              <a:sym typeface="Quattrocento Sans"/>
            </a:endParaRPr>
          </a:p>
        </p:txBody>
      </p:sp>
      <p:sp>
        <p:nvSpPr>
          <p:cNvPr id="197" name="Google Shape;197;p11"/>
          <p:cNvSpPr/>
          <p:nvPr/>
        </p:nvSpPr>
        <p:spPr>
          <a:xfrm>
            <a:off x="6746877" y="1882215"/>
            <a:ext cx="4720248" cy="596199"/>
          </a:xfrm>
          <a:prstGeom prst="rect">
            <a:avLst/>
          </a:prstGeom>
          <a:solidFill>
            <a:srgbClr val="FFCC9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800">
                <a:solidFill>
                  <a:srgbClr val="484848"/>
                </a:solidFill>
                <a:latin typeface="Quattrocento Sans"/>
                <a:ea typeface="Quattrocento Sans"/>
                <a:cs typeface="Quattrocento Sans"/>
                <a:sym typeface="Quattrocento Sans"/>
              </a:rPr>
              <a:t>第三者認証</a:t>
            </a:r>
            <a:endParaRPr sz="1800">
              <a:solidFill>
                <a:srgbClr val="484848"/>
              </a:solidFill>
              <a:latin typeface="Quattrocento Sans"/>
              <a:ea typeface="Quattrocento Sans"/>
              <a:cs typeface="Quattrocento Sans"/>
              <a:sym typeface="Quattrocento Sans"/>
            </a:endParaRPr>
          </a:p>
        </p:txBody>
      </p:sp>
      <p:sp>
        <p:nvSpPr>
          <p:cNvPr id="198" name="Google Shape;198;p11"/>
          <p:cNvSpPr txBox="1"/>
          <p:nvPr/>
        </p:nvSpPr>
        <p:spPr>
          <a:xfrm>
            <a:off x="1121295" y="2503939"/>
            <a:ext cx="4559416"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Quattrocento Sans"/>
                <a:ea typeface="Quattrocento Sans"/>
                <a:cs typeface="Quattrocento Sans"/>
                <a:sym typeface="Quattrocento Sans"/>
              </a:rPr>
              <a:t>OpenChainプロジェクトWebサイトで</a:t>
            </a:r>
            <a:endParaRPr sz="1800">
              <a:solidFill>
                <a:schemeClr val="dk1"/>
              </a:solidFill>
              <a:latin typeface="Quattrocento Sans"/>
              <a:ea typeface="Quattrocento Sans"/>
              <a:cs typeface="Quattrocento Sans"/>
              <a:sym typeface="Quattrocento Sans"/>
            </a:endParaRPr>
          </a:p>
          <a:p>
            <a:pPr indent="0" lvl="0" marL="0" marR="0" rtl="0" algn="ctr">
              <a:spcBef>
                <a:spcPts val="0"/>
              </a:spcBef>
              <a:spcAft>
                <a:spcPts val="0"/>
              </a:spcAft>
              <a:buNone/>
            </a:pPr>
            <a:r>
              <a:rPr lang="en-US" sz="1800">
                <a:solidFill>
                  <a:schemeClr val="dk1"/>
                </a:solidFill>
                <a:latin typeface="Quattrocento Sans"/>
                <a:ea typeface="Quattrocento Sans"/>
                <a:cs typeface="Quattrocento Sans"/>
                <a:sym typeface="Quattrocento Sans"/>
              </a:rPr>
              <a:t>質問に回答し、結果をSubmit</a:t>
            </a:r>
            <a:endParaRPr sz="1800">
              <a:solidFill>
                <a:schemeClr val="dk1"/>
              </a:solidFill>
              <a:latin typeface="Quattrocento Sans"/>
              <a:ea typeface="Quattrocento Sans"/>
              <a:cs typeface="Quattrocento Sans"/>
              <a:sym typeface="Quattrocento Sans"/>
            </a:endParaRPr>
          </a:p>
        </p:txBody>
      </p:sp>
      <p:sp>
        <p:nvSpPr>
          <p:cNvPr id="199" name="Google Shape;199;p11"/>
          <p:cNvSpPr txBox="1"/>
          <p:nvPr/>
        </p:nvSpPr>
        <p:spPr>
          <a:xfrm>
            <a:off x="7493680" y="2449535"/>
            <a:ext cx="3226641" cy="41549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t/>
            </a:r>
            <a:endParaRPr sz="300">
              <a:solidFill>
                <a:schemeClr val="dk1"/>
              </a:solidFill>
              <a:latin typeface="Quattrocento Sans"/>
              <a:ea typeface="Quattrocento Sans"/>
              <a:cs typeface="Quattrocento Sans"/>
              <a:sym typeface="Quattrocento Sans"/>
            </a:endParaRPr>
          </a:p>
          <a:p>
            <a:pPr indent="0" lvl="0" marL="0" marR="0" rtl="0" algn="ctr">
              <a:spcBef>
                <a:spcPts val="0"/>
              </a:spcBef>
              <a:spcAft>
                <a:spcPts val="0"/>
              </a:spcAft>
              <a:buNone/>
            </a:pPr>
            <a:r>
              <a:rPr lang="en-US" sz="1800">
                <a:solidFill>
                  <a:schemeClr val="dk1"/>
                </a:solidFill>
                <a:latin typeface="Quattrocento Sans"/>
                <a:ea typeface="Quattrocento Sans"/>
                <a:cs typeface="Quattrocento Sans"/>
                <a:sym typeface="Quattrocento Sans"/>
              </a:rPr>
              <a:t>Partner機関による認証</a:t>
            </a:r>
            <a:endParaRPr sz="1800">
              <a:solidFill>
                <a:schemeClr val="dk1"/>
              </a:solidFill>
              <a:latin typeface="Quattrocento Sans"/>
              <a:ea typeface="Quattrocento Sans"/>
              <a:cs typeface="Quattrocento Sans"/>
              <a:sym typeface="Quattrocento Sans"/>
            </a:endParaRPr>
          </a:p>
        </p:txBody>
      </p:sp>
      <p:sp>
        <p:nvSpPr>
          <p:cNvPr id="200" name="Google Shape;200;p11"/>
          <p:cNvSpPr txBox="1"/>
          <p:nvPr>
            <p:ph idx="11" type="ftr"/>
          </p:nvPr>
        </p:nvSpPr>
        <p:spPr>
          <a:xfrm>
            <a:off x="1331339" y="6423024"/>
            <a:ext cx="2874389" cy="1397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OpenChain Japan Work Group</a:t>
            </a:r>
            <a:endParaRPr/>
          </a:p>
        </p:txBody>
      </p:sp>
      <p:sp>
        <p:nvSpPr>
          <p:cNvPr id="201" name="Google Shape;201;p11"/>
          <p:cNvSpPr txBox="1"/>
          <p:nvPr>
            <p:ph idx="12" type="sldNum"/>
          </p:nvPr>
        </p:nvSpPr>
        <p:spPr>
          <a:xfrm>
            <a:off x="9365610" y="6581775"/>
            <a:ext cx="2743200" cy="1397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02" name="Google Shape;202;p11"/>
          <p:cNvSpPr txBox="1"/>
          <p:nvPr/>
        </p:nvSpPr>
        <p:spPr>
          <a:xfrm>
            <a:off x="8591759" y="5990006"/>
            <a:ext cx="2888932" cy="2616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100" u="sng">
                <a:solidFill>
                  <a:schemeClr val="dk1"/>
                </a:solidFill>
                <a:latin typeface="Quattrocento Sans"/>
                <a:ea typeface="Quattrocento Sans"/>
                <a:cs typeface="Quattrocento Sans"/>
                <a:sym typeface="Quattrocento Sans"/>
                <a:hlinkClick r:id="rId3">
                  <a:extLst>
                    <a:ext uri="{A12FA001-AC4F-418D-AE19-62706E023703}">
                      <ahyp:hlinkClr val="tx"/>
                    </a:ext>
                  </a:extLst>
                </a:hlinkClick>
              </a:rPr>
              <a:t>https://www.openchainproject.org/partners</a:t>
            </a:r>
            <a:endParaRPr sz="1100">
              <a:solidFill>
                <a:schemeClr val="dk1"/>
              </a:solidFill>
              <a:latin typeface="Quattrocento Sans"/>
              <a:ea typeface="Quattrocento Sans"/>
              <a:cs typeface="Quattrocento Sans"/>
              <a:sym typeface="Quattrocento Sans"/>
            </a:endParaRPr>
          </a:p>
        </p:txBody>
      </p:sp>
      <p:pic>
        <p:nvPicPr>
          <p:cNvPr id="203" name="Google Shape;203;p11"/>
          <p:cNvPicPr preferRelativeResize="0"/>
          <p:nvPr/>
        </p:nvPicPr>
        <p:blipFill rotWithShape="1">
          <a:blip r:embed="rId4">
            <a:alphaModFix/>
          </a:blip>
          <a:srcRect b="0" l="0" r="0" t="0"/>
          <a:stretch/>
        </p:blipFill>
        <p:spPr>
          <a:xfrm>
            <a:off x="2314581" y="3194959"/>
            <a:ext cx="2135702" cy="2795047"/>
          </a:xfrm>
          <a:prstGeom prst="rect">
            <a:avLst/>
          </a:prstGeom>
          <a:noFill/>
          <a:ln>
            <a:noFill/>
          </a:ln>
        </p:spPr>
      </p:pic>
      <p:sp>
        <p:nvSpPr>
          <p:cNvPr id="204" name="Google Shape;204;p11"/>
          <p:cNvSpPr/>
          <p:nvPr/>
        </p:nvSpPr>
        <p:spPr>
          <a:xfrm>
            <a:off x="1272654" y="6022272"/>
            <a:ext cx="4219556"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u="sng">
                <a:solidFill>
                  <a:schemeClr val="dk1"/>
                </a:solidFill>
                <a:latin typeface="Quattrocento Sans"/>
                <a:ea typeface="Quattrocento Sans"/>
                <a:cs typeface="Quattrocento Sans"/>
                <a:sym typeface="Quattrocento Sans"/>
                <a:hlinkClick r:id="rId5">
                  <a:extLst>
                    <a:ext uri="{A12FA001-AC4F-418D-AE19-62706E023703}">
                      <ahyp:hlinkClr val="tx"/>
                    </a:ext>
                  </a:extLst>
                </a:hlinkClick>
              </a:rPr>
              <a:t>https://www.openchainproject.org/checklist-iso-5230-2020</a:t>
            </a:r>
            <a:endParaRPr sz="1200">
              <a:solidFill>
                <a:schemeClr val="dk1"/>
              </a:solidFill>
              <a:latin typeface="Quattrocento Sans"/>
              <a:ea typeface="Quattrocento Sans"/>
              <a:cs typeface="Quattrocento Sans"/>
              <a:sym typeface="Quattrocento Sans"/>
            </a:endParaRPr>
          </a:p>
        </p:txBody>
      </p:sp>
      <p:grpSp>
        <p:nvGrpSpPr>
          <p:cNvPr id="205" name="Google Shape;205;p11"/>
          <p:cNvGrpSpPr/>
          <p:nvPr/>
        </p:nvGrpSpPr>
        <p:grpSpPr>
          <a:xfrm>
            <a:off x="6848013" y="3870667"/>
            <a:ext cx="4559653" cy="1606880"/>
            <a:chOff x="1331338" y="7546787"/>
            <a:chExt cx="8773624" cy="3091938"/>
          </a:xfrm>
        </p:grpSpPr>
        <p:pic>
          <p:nvPicPr>
            <p:cNvPr id="206" name="Google Shape;206;p11"/>
            <p:cNvPicPr preferRelativeResize="0"/>
            <p:nvPr/>
          </p:nvPicPr>
          <p:blipFill rotWithShape="1">
            <a:blip r:embed="rId6">
              <a:alphaModFix/>
            </a:blip>
            <a:srcRect b="81126" l="0" r="28036" t="0"/>
            <a:stretch/>
          </p:blipFill>
          <p:spPr>
            <a:xfrm>
              <a:off x="1331338" y="7546787"/>
              <a:ext cx="8773624" cy="813800"/>
            </a:xfrm>
            <a:prstGeom prst="rect">
              <a:avLst/>
            </a:prstGeom>
            <a:noFill/>
            <a:ln>
              <a:noFill/>
            </a:ln>
          </p:spPr>
        </p:pic>
        <p:pic>
          <p:nvPicPr>
            <p:cNvPr id="207" name="Google Shape;207;p11"/>
            <p:cNvPicPr preferRelativeResize="0"/>
            <p:nvPr/>
          </p:nvPicPr>
          <p:blipFill rotWithShape="1">
            <a:blip r:embed="rId6">
              <a:alphaModFix/>
            </a:blip>
            <a:srcRect b="47138" l="0" r="56406" t="26316"/>
            <a:stretch/>
          </p:blipFill>
          <p:spPr>
            <a:xfrm>
              <a:off x="4790000" y="8147975"/>
              <a:ext cx="5314951" cy="1144600"/>
            </a:xfrm>
            <a:prstGeom prst="rect">
              <a:avLst/>
            </a:prstGeom>
            <a:noFill/>
            <a:ln>
              <a:noFill/>
            </a:ln>
          </p:spPr>
        </p:pic>
        <p:pic>
          <p:nvPicPr>
            <p:cNvPr id="208" name="Google Shape;208;p11"/>
            <p:cNvPicPr preferRelativeResize="0"/>
            <p:nvPr/>
          </p:nvPicPr>
          <p:blipFill rotWithShape="1">
            <a:blip r:embed="rId6">
              <a:alphaModFix/>
            </a:blip>
            <a:srcRect b="41851" l="43194" r="0" t="24419"/>
            <a:stretch/>
          </p:blipFill>
          <p:spPr>
            <a:xfrm>
              <a:off x="1444225" y="9049349"/>
              <a:ext cx="6925876" cy="1454400"/>
            </a:xfrm>
            <a:prstGeom prst="rect">
              <a:avLst/>
            </a:prstGeom>
            <a:noFill/>
            <a:ln>
              <a:noFill/>
            </a:ln>
          </p:spPr>
        </p:pic>
        <p:pic>
          <p:nvPicPr>
            <p:cNvPr id="209" name="Google Shape;209;p11"/>
            <p:cNvPicPr preferRelativeResize="0"/>
            <p:nvPr/>
          </p:nvPicPr>
          <p:blipFill rotWithShape="1">
            <a:blip r:embed="rId6">
              <a:alphaModFix/>
            </a:blip>
            <a:srcRect b="0" l="42676" r="43742" t="59286"/>
            <a:stretch/>
          </p:blipFill>
          <p:spPr>
            <a:xfrm>
              <a:off x="8293900" y="8883175"/>
              <a:ext cx="1655774" cy="1755550"/>
            </a:xfrm>
            <a:prstGeom prst="rect">
              <a:avLst/>
            </a:prstGeom>
            <a:noFill/>
            <a:ln>
              <a:noFill/>
            </a:ln>
          </p:spPr>
        </p:pic>
        <p:pic>
          <p:nvPicPr>
            <p:cNvPr id="210" name="Google Shape;210;p11"/>
            <p:cNvPicPr preferRelativeResize="0"/>
            <p:nvPr/>
          </p:nvPicPr>
          <p:blipFill rotWithShape="1">
            <a:blip r:embed="rId6">
              <a:alphaModFix/>
            </a:blip>
            <a:srcRect b="81126" l="70712" r="0" t="0"/>
            <a:stretch/>
          </p:blipFill>
          <p:spPr>
            <a:xfrm>
              <a:off x="1331350" y="8360575"/>
              <a:ext cx="3570774" cy="813800"/>
            </a:xfrm>
            <a:prstGeom prst="rect">
              <a:avLst/>
            </a:prstGeom>
            <a:noFill/>
            <a:ln>
              <a:noFill/>
            </a:ln>
          </p:spPr>
        </p:pic>
      </p:grpSp>
      <p:pic>
        <p:nvPicPr>
          <p:cNvPr id="211" name="Google Shape;211;p11"/>
          <p:cNvPicPr preferRelativeResize="0"/>
          <p:nvPr/>
        </p:nvPicPr>
        <p:blipFill>
          <a:blip r:embed="rId7">
            <a:alphaModFix/>
          </a:blip>
          <a:stretch>
            <a:fillRect/>
          </a:stretch>
        </p:blipFill>
        <p:spPr>
          <a:xfrm>
            <a:off x="7538277" y="3246024"/>
            <a:ext cx="3177049" cy="470825"/>
          </a:xfrm>
          <a:prstGeom prst="rect">
            <a:avLst/>
          </a:prstGeom>
          <a:noFill/>
          <a:ln>
            <a:noFill/>
          </a:ln>
        </p:spPr>
      </p:pic>
      <p:pic>
        <p:nvPicPr>
          <p:cNvPr id="212" name="Google Shape;212;p11"/>
          <p:cNvPicPr preferRelativeResize="0"/>
          <p:nvPr/>
        </p:nvPicPr>
        <p:blipFill>
          <a:blip r:embed="rId8">
            <a:alphaModFix/>
          </a:blip>
          <a:stretch>
            <a:fillRect/>
          </a:stretch>
        </p:blipFill>
        <p:spPr>
          <a:xfrm>
            <a:off x="1513435" y="3155975"/>
            <a:ext cx="3784013" cy="2795051"/>
          </a:xfrm>
          <a:prstGeom prst="rect">
            <a:avLst/>
          </a:prstGeom>
          <a:noFill/>
          <a:ln cap="flat" cmpd="sng" w="9525">
            <a:solidFill>
              <a:schemeClr val="accent5"/>
            </a:solidFill>
            <a:prstDash val="solid"/>
            <a:round/>
            <a:headEnd len="sm" w="sm" type="none"/>
            <a:tailEnd len="sm" w="sm" type="none"/>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16" name="Shape 216"/>
        <p:cNvGrpSpPr/>
        <p:nvPr/>
      </p:nvGrpSpPr>
      <p:grpSpPr>
        <a:xfrm>
          <a:off x="0" y="0"/>
          <a:ext cx="0" cy="0"/>
          <a:chOff x="0" y="0"/>
          <a:chExt cx="0" cy="0"/>
        </a:xfrm>
      </p:grpSpPr>
      <p:pic>
        <p:nvPicPr>
          <p:cNvPr id="217" name="Google Shape;217;p12"/>
          <p:cNvPicPr preferRelativeResize="0"/>
          <p:nvPr/>
        </p:nvPicPr>
        <p:blipFill rotWithShape="1">
          <a:blip r:embed="rId3">
            <a:alphaModFix/>
          </a:blip>
          <a:srcRect b="0" l="0" r="0" t="0"/>
          <a:stretch/>
        </p:blipFill>
        <p:spPr>
          <a:xfrm>
            <a:off x="6335215" y="2085794"/>
            <a:ext cx="5333007" cy="3834000"/>
          </a:xfrm>
          <a:prstGeom prst="rect">
            <a:avLst/>
          </a:prstGeom>
          <a:noFill/>
          <a:ln cap="flat" cmpd="sng" w="28575">
            <a:solidFill>
              <a:srgbClr val="0070C0"/>
            </a:solidFill>
            <a:prstDash val="solid"/>
            <a:round/>
            <a:headEnd len="sm" w="sm" type="none"/>
            <a:tailEnd len="sm" w="sm" type="none"/>
          </a:ln>
        </p:spPr>
      </p:pic>
      <p:sp>
        <p:nvSpPr>
          <p:cNvPr id="218" name="Google Shape;218;p12"/>
          <p:cNvSpPr txBox="1"/>
          <p:nvPr>
            <p:ph type="title"/>
          </p:nvPr>
        </p:nvSpPr>
        <p:spPr>
          <a:xfrm>
            <a:off x="890270" y="531580"/>
            <a:ext cx="10857229" cy="645269"/>
          </a:xfrm>
          <a:prstGeom prst="rect">
            <a:avLst/>
          </a:prstGeom>
          <a:noFill/>
          <a:ln>
            <a:noFill/>
          </a:ln>
        </p:spPr>
        <p:txBody>
          <a:bodyPr anchorCtr="0" anchor="ctr" bIns="228600" lIns="0" spcFirstLastPara="1" rIns="0" wrap="square" tIns="228600">
            <a:noAutofit/>
          </a:bodyPr>
          <a:lstStyle/>
          <a:p>
            <a:pPr indent="0" lvl="0" marL="0" rtl="0" algn="l">
              <a:lnSpc>
                <a:spcPct val="90000"/>
              </a:lnSpc>
              <a:spcBef>
                <a:spcPts val="0"/>
              </a:spcBef>
              <a:spcAft>
                <a:spcPts val="0"/>
              </a:spcAft>
              <a:buNone/>
            </a:pPr>
            <a:r>
              <a:rPr b="1" lang="en-US">
                <a:latin typeface="Quattrocento Sans"/>
                <a:ea typeface="Quattrocento Sans"/>
                <a:cs typeface="Quattrocento Sans"/>
                <a:sym typeface="Quattrocento Sans"/>
              </a:rPr>
              <a:t>OpenChain Spec. 2.1 &gt;&gt; ISO/IEC 5230:2020</a:t>
            </a:r>
            <a:endParaRPr b="1">
              <a:latin typeface="Quattrocento Sans"/>
              <a:ea typeface="Quattrocento Sans"/>
              <a:cs typeface="Quattrocento Sans"/>
              <a:sym typeface="Quattrocento Sans"/>
            </a:endParaRPr>
          </a:p>
        </p:txBody>
      </p:sp>
      <p:sp>
        <p:nvSpPr>
          <p:cNvPr id="219" name="Google Shape;219;p12"/>
          <p:cNvSpPr txBox="1"/>
          <p:nvPr>
            <p:ph idx="1" type="body"/>
          </p:nvPr>
        </p:nvSpPr>
        <p:spPr>
          <a:xfrm>
            <a:off x="890270" y="1358299"/>
            <a:ext cx="7136133" cy="56732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2400"/>
              <a:buNone/>
            </a:pPr>
            <a:r>
              <a:rPr b="1" lang="en-US" sz="2400">
                <a:latin typeface="Quattrocento Sans"/>
                <a:ea typeface="Quattrocento Sans"/>
                <a:cs typeface="Quattrocento Sans"/>
                <a:sym typeface="Quattrocento Sans"/>
              </a:rPr>
              <a:t>国際標準化後、初の適合組織は「国内企業」から</a:t>
            </a:r>
            <a:endParaRPr b="1" sz="2400">
              <a:latin typeface="Quattrocento Sans"/>
              <a:ea typeface="Quattrocento Sans"/>
              <a:cs typeface="Quattrocento Sans"/>
              <a:sym typeface="Quattrocento Sans"/>
            </a:endParaRPr>
          </a:p>
        </p:txBody>
      </p:sp>
      <p:sp>
        <p:nvSpPr>
          <p:cNvPr id="220" name="Google Shape;220;p12"/>
          <p:cNvSpPr/>
          <p:nvPr/>
        </p:nvSpPr>
        <p:spPr>
          <a:xfrm>
            <a:off x="1592002" y="5556634"/>
            <a:ext cx="2974800" cy="276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u="sng">
                <a:solidFill>
                  <a:schemeClr val="dk1"/>
                </a:solidFill>
                <a:latin typeface="Quattrocento Sans"/>
                <a:ea typeface="Quattrocento Sans"/>
                <a:cs typeface="Quattrocento Sans"/>
                <a:sym typeface="Quattrocento Sans"/>
                <a:hlinkClick r:id="rId4">
                  <a:extLst>
                    <a:ext uri="{A12FA001-AC4F-418D-AE19-62706E023703}">
                      <ahyp:hlinkClr val="tx"/>
                    </a:ext>
                  </a:extLst>
                </a:hlinkClick>
              </a:rPr>
              <a:t>https://www.iso.org/standard/81039.html</a:t>
            </a:r>
            <a:endParaRPr sz="1200">
              <a:solidFill>
                <a:schemeClr val="dk1"/>
              </a:solidFill>
              <a:latin typeface="Quattrocento Sans"/>
              <a:ea typeface="Quattrocento Sans"/>
              <a:cs typeface="Quattrocento Sans"/>
              <a:sym typeface="Quattrocento Sans"/>
            </a:endParaRPr>
          </a:p>
        </p:txBody>
      </p:sp>
      <p:sp>
        <p:nvSpPr>
          <p:cNvPr id="221" name="Google Shape;221;p12"/>
          <p:cNvSpPr/>
          <p:nvPr/>
        </p:nvSpPr>
        <p:spPr>
          <a:xfrm>
            <a:off x="6335215" y="5968584"/>
            <a:ext cx="5099666"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u="sng">
                <a:solidFill>
                  <a:schemeClr val="dk1"/>
                </a:solidFill>
                <a:latin typeface="Quattrocento Sans"/>
                <a:ea typeface="Quattrocento Sans"/>
                <a:cs typeface="Quattrocento Sans"/>
                <a:sym typeface="Quattrocento Sans"/>
                <a:hlinkClick r:id="rId5">
                  <a:extLst>
                    <a:ext uri="{A12FA001-AC4F-418D-AE19-62706E023703}">
                      <ahyp:hlinkClr val="tx"/>
                    </a:ext>
                  </a:extLst>
                </a:hlinkClick>
              </a:rPr>
              <a:t>https://www.openchainproject.org/featured/2020/12/15/toyota-iso-5230</a:t>
            </a:r>
            <a:endParaRPr sz="1200">
              <a:solidFill>
                <a:schemeClr val="dk1"/>
              </a:solidFill>
              <a:latin typeface="Quattrocento Sans"/>
              <a:ea typeface="Quattrocento Sans"/>
              <a:cs typeface="Quattrocento Sans"/>
              <a:sym typeface="Quattrocento Sans"/>
            </a:endParaRPr>
          </a:p>
        </p:txBody>
      </p:sp>
      <p:sp>
        <p:nvSpPr>
          <p:cNvPr id="222" name="Google Shape;222;p12"/>
          <p:cNvSpPr txBox="1"/>
          <p:nvPr>
            <p:ph idx="11" type="ftr"/>
          </p:nvPr>
        </p:nvSpPr>
        <p:spPr>
          <a:xfrm>
            <a:off x="1331339" y="6423024"/>
            <a:ext cx="2874389" cy="1397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OpenChain Japan Work Group</a:t>
            </a:r>
            <a:endParaRPr/>
          </a:p>
        </p:txBody>
      </p:sp>
      <p:sp>
        <p:nvSpPr>
          <p:cNvPr id="223" name="Google Shape;223;p12"/>
          <p:cNvSpPr txBox="1"/>
          <p:nvPr>
            <p:ph idx="12" type="sldNum"/>
          </p:nvPr>
        </p:nvSpPr>
        <p:spPr>
          <a:xfrm>
            <a:off x="9365610" y="6581775"/>
            <a:ext cx="2743200" cy="1397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224" name="Google Shape;224;p12"/>
          <p:cNvPicPr preferRelativeResize="0"/>
          <p:nvPr/>
        </p:nvPicPr>
        <p:blipFill>
          <a:blip r:embed="rId6">
            <a:alphaModFix/>
          </a:blip>
          <a:stretch>
            <a:fillRect/>
          </a:stretch>
        </p:blipFill>
        <p:spPr>
          <a:xfrm>
            <a:off x="197075" y="2072124"/>
            <a:ext cx="5764774" cy="333800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29" name="Shape 229"/>
        <p:cNvGrpSpPr/>
        <p:nvPr/>
      </p:nvGrpSpPr>
      <p:grpSpPr>
        <a:xfrm>
          <a:off x="0" y="0"/>
          <a:ext cx="0" cy="0"/>
          <a:chOff x="0" y="0"/>
          <a:chExt cx="0" cy="0"/>
        </a:xfrm>
      </p:grpSpPr>
      <p:sp>
        <p:nvSpPr>
          <p:cNvPr id="230" name="Google Shape;230;p13"/>
          <p:cNvSpPr txBox="1"/>
          <p:nvPr>
            <p:ph type="title"/>
          </p:nvPr>
        </p:nvSpPr>
        <p:spPr>
          <a:xfrm>
            <a:off x="890271" y="531580"/>
            <a:ext cx="10320000" cy="645269"/>
          </a:xfrm>
          <a:prstGeom prst="rect">
            <a:avLst/>
          </a:prstGeom>
          <a:noFill/>
          <a:ln>
            <a:noFill/>
          </a:ln>
        </p:spPr>
        <p:txBody>
          <a:bodyPr anchorCtr="0" anchor="ctr" bIns="228600" lIns="0" spcFirstLastPara="1" rIns="0" wrap="square" tIns="228600">
            <a:noAutofit/>
          </a:bodyPr>
          <a:lstStyle/>
          <a:p>
            <a:pPr indent="0" lvl="0" marL="0" rtl="0" algn="l">
              <a:lnSpc>
                <a:spcPct val="90000"/>
              </a:lnSpc>
              <a:spcBef>
                <a:spcPts val="0"/>
              </a:spcBef>
              <a:spcAft>
                <a:spcPts val="0"/>
              </a:spcAft>
              <a:buNone/>
            </a:pPr>
            <a:r>
              <a:rPr b="1" lang="en-US">
                <a:latin typeface="Quattrocento Sans"/>
                <a:ea typeface="Quattrocento Sans"/>
                <a:cs typeface="Quattrocento Sans"/>
                <a:sym typeface="Quattrocento Sans"/>
              </a:rPr>
              <a:t>OpenChain Spec. 2.1 &gt;&gt; ISO/IEC 5230:2020</a:t>
            </a:r>
            <a:endParaRPr b="1">
              <a:latin typeface="Quattrocento Sans"/>
              <a:ea typeface="Quattrocento Sans"/>
              <a:cs typeface="Quattrocento Sans"/>
              <a:sym typeface="Quattrocento Sans"/>
            </a:endParaRPr>
          </a:p>
        </p:txBody>
      </p:sp>
      <p:sp>
        <p:nvSpPr>
          <p:cNvPr id="231" name="Google Shape;231;p13"/>
          <p:cNvSpPr txBox="1"/>
          <p:nvPr>
            <p:ph idx="1" type="body"/>
          </p:nvPr>
        </p:nvSpPr>
        <p:spPr>
          <a:xfrm>
            <a:off x="890272" y="1357200"/>
            <a:ext cx="10320000" cy="394195"/>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2400"/>
              <a:buNone/>
            </a:pPr>
            <a:r>
              <a:rPr b="1" lang="en-US" sz="2400">
                <a:latin typeface="Quattrocento Sans"/>
                <a:ea typeface="Quattrocento Sans"/>
                <a:cs typeface="Quattrocento Sans"/>
                <a:sym typeface="Quattrocento Sans"/>
              </a:rPr>
              <a:t>国際標準化以降、企業活動が活発化</a:t>
            </a:r>
            <a:endParaRPr b="1" sz="2400">
              <a:latin typeface="Quattrocento Sans"/>
              <a:ea typeface="Quattrocento Sans"/>
              <a:cs typeface="Quattrocento Sans"/>
              <a:sym typeface="Quattrocento Sans"/>
            </a:endParaRPr>
          </a:p>
        </p:txBody>
      </p:sp>
      <p:sp>
        <p:nvSpPr>
          <p:cNvPr id="232" name="Google Shape;232;p13"/>
          <p:cNvSpPr txBox="1"/>
          <p:nvPr/>
        </p:nvSpPr>
        <p:spPr>
          <a:xfrm>
            <a:off x="7242623" y="6263307"/>
            <a:ext cx="3494587"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u="sng">
                <a:solidFill>
                  <a:schemeClr val="dk1"/>
                </a:solidFill>
                <a:latin typeface="Quattrocento Sans"/>
                <a:ea typeface="Quattrocento Sans"/>
                <a:cs typeface="Quattrocento Sans"/>
                <a:sym typeface="Quattrocento Sans"/>
                <a:hlinkClick r:id="rId3">
                  <a:extLst>
                    <a:ext uri="{A12FA001-AC4F-418D-AE19-62706E023703}">
                      <ahyp:hlinkClr val="tx"/>
                    </a:ext>
                  </a:extLst>
                </a:hlinkClick>
              </a:rPr>
              <a:t>https://www.openchainproject.org/news</a:t>
            </a:r>
            <a:endParaRPr sz="1400">
              <a:solidFill>
                <a:schemeClr val="dk1"/>
              </a:solidFill>
              <a:latin typeface="Quattrocento Sans"/>
              <a:ea typeface="Quattrocento Sans"/>
              <a:cs typeface="Quattrocento Sans"/>
              <a:sym typeface="Quattrocento Sans"/>
            </a:endParaRPr>
          </a:p>
        </p:txBody>
      </p:sp>
      <p:sp>
        <p:nvSpPr>
          <p:cNvPr id="233" name="Google Shape;233;p13"/>
          <p:cNvSpPr/>
          <p:nvPr/>
        </p:nvSpPr>
        <p:spPr>
          <a:xfrm>
            <a:off x="175846" y="1947634"/>
            <a:ext cx="11840308" cy="560512"/>
          </a:xfrm>
          <a:prstGeom prst="rect">
            <a:avLst/>
          </a:prstGeom>
          <a:solidFill>
            <a:srgbClr val="ED7D31"/>
          </a:solidFill>
          <a:ln cap="flat" cmpd="sng" w="12700">
            <a:solidFill>
              <a:srgbClr val="AC5B2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Quattrocento Sans"/>
              <a:buNone/>
            </a:pPr>
            <a:r>
              <a:rPr b="1" lang="en-US" sz="1800">
                <a:solidFill>
                  <a:srgbClr val="FFFFFF"/>
                </a:solidFill>
                <a:latin typeface="Quattrocento Sans"/>
                <a:ea typeface="Quattrocento Sans"/>
                <a:cs typeface="Quattrocento Sans"/>
                <a:sym typeface="Quattrocento Sans"/>
              </a:rPr>
              <a:t>適合を宣言する組織</a:t>
            </a:r>
            <a:endParaRPr b="1" i="0" sz="1800" u="none" cap="none" strike="noStrike">
              <a:solidFill>
                <a:srgbClr val="FFFFFF"/>
              </a:solidFill>
              <a:latin typeface="Quattrocento Sans"/>
              <a:ea typeface="Quattrocento Sans"/>
              <a:cs typeface="Quattrocento Sans"/>
              <a:sym typeface="Quattrocento Sans"/>
            </a:endParaRPr>
          </a:p>
        </p:txBody>
      </p:sp>
      <p:sp>
        <p:nvSpPr>
          <p:cNvPr id="234" name="Google Shape;234;p13"/>
          <p:cNvSpPr/>
          <p:nvPr/>
        </p:nvSpPr>
        <p:spPr>
          <a:xfrm>
            <a:off x="175846" y="2508145"/>
            <a:ext cx="11840308" cy="3767659"/>
          </a:xfrm>
          <a:prstGeom prst="rect">
            <a:avLst/>
          </a:prstGeom>
          <a:solidFill>
            <a:srgbClr val="FFFFFF"/>
          </a:solidFill>
          <a:ln cap="flat" cmpd="sng" w="12700">
            <a:solidFill>
              <a:srgbClr val="ED7D3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Quattrocento Sans"/>
              <a:buNone/>
            </a:pPr>
            <a:r>
              <a:t/>
            </a:r>
            <a:endParaRPr b="0" i="0" sz="1800" u="none" cap="none" strike="noStrike">
              <a:solidFill>
                <a:srgbClr val="000000"/>
              </a:solidFill>
              <a:latin typeface="Arial"/>
              <a:ea typeface="Arial"/>
              <a:cs typeface="Arial"/>
              <a:sym typeface="Arial"/>
            </a:endParaRPr>
          </a:p>
        </p:txBody>
      </p:sp>
      <p:graphicFrame>
        <p:nvGraphicFramePr>
          <p:cNvPr id="235" name="Google Shape;235;p13"/>
          <p:cNvGraphicFramePr/>
          <p:nvPr/>
        </p:nvGraphicFramePr>
        <p:xfrm>
          <a:off x="234052" y="2483202"/>
          <a:ext cx="3000000" cy="3000000"/>
        </p:xfrm>
        <a:graphic>
          <a:graphicData uri="http://schemas.openxmlformats.org/drawingml/2006/table">
            <a:tbl>
              <a:tblPr bandRow="1" firstRow="1">
                <a:noFill/>
                <a:tableStyleId>{1B4391DE-21DA-42A1-82B0-CFFC6326B2FC}</a:tableStyleId>
              </a:tblPr>
              <a:tblGrid>
                <a:gridCol w="845200"/>
                <a:gridCol w="1494800"/>
              </a:tblGrid>
              <a:tr h="221950">
                <a:tc>
                  <a:txBody>
                    <a:bodyPr/>
                    <a:lstStyle/>
                    <a:p>
                      <a:pPr indent="0" lvl="0" marL="0" marR="0" rtl="0" algn="l">
                        <a:spcBef>
                          <a:spcPts val="0"/>
                        </a:spcBef>
                        <a:spcAft>
                          <a:spcPts val="0"/>
                        </a:spcAft>
                        <a:buNone/>
                      </a:pPr>
                      <a:r>
                        <a:rPr b="0" lang="en-US" sz="1000" u="none" cap="none" strike="noStrike"/>
                        <a:t>2020/12/01</a:t>
                      </a:r>
                      <a:endParaRPr b="0" sz="1000">
                        <a:latin typeface="Quattrocento Sans"/>
                        <a:ea typeface="Quattrocento Sans"/>
                        <a:cs typeface="Quattrocento Sans"/>
                        <a:sym typeface="Quattrocento Sans"/>
                      </a:endParaRPr>
                    </a:p>
                  </a:txBody>
                  <a:tcPr marT="45725" marB="45725" marR="91450" marL="91450" anchor="ctr"/>
                </a:tc>
                <a:tc>
                  <a:txBody>
                    <a:bodyPr/>
                    <a:lstStyle/>
                    <a:p>
                      <a:pPr indent="0" lvl="0" marL="0" marR="0" rtl="0" algn="l">
                        <a:spcBef>
                          <a:spcPts val="0"/>
                        </a:spcBef>
                        <a:spcAft>
                          <a:spcPts val="0"/>
                        </a:spcAft>
                        <a:buNone/>
                      </a:pPr>
                      <a:r>
                        <a:rPr b="0" lang="en-US" sz="1000"/>
                        <a:t>トヨタ自動車</a:t>
                      </a:r>
                      <a:endParaRPr b="0" sz="1000">
                        <a:latin typeface="Quattrocento Sans"/>
                        <a:ea typeface="Quattrocento Sans"/>
                        <a:cs typeface="Quattrocento Sans"/>
                        <a:sym typeface="Quattrocento Sans"/>
                      </a:endParaRPr>
                    </a:p>
                  </a:txBody>
                  <a:tcPr marT="45725" marB="45725" marR="91450" marL="91450" anchor="ctr"/>
                </a:tc>
              </a:tr>
              <a:tr h="221950">
                <a:tc>
                  <a:txBody>
                    <a:bodyPr/>
                    <a:lstStyle/>
                    <a:p>
                      <a:pPr indent="0" lvl="0" marL="0" marR="0" rtl="0" algn="l">
                        <a:spcBef>
                          <a:spcPts val="0"/>
                        </a:spcBef>
                        <a:spcAft>
                          <a:spcPts val="0"/>
                        </a:spcAft>
                        <a:buNone/>
                      </a:pPr>
                      <a:r>
                        <a:rPr b="0" lang="en-US" sz="1000"/>
                        <a:t>2020/12/15</a:t>
                      </a:r>
                      <a:endParaRPr b="0" sz="1000">
                        <a:latin typeface="Quattrocento Sans"/>
                        <a:ea typeface="Quattrocento Sans"/>
                        <a:cs typeface="Quattrocento Sans"/>
                        <a:sym typeface="Quattrocento Sans"/>
                      </a:endParaRPr>
                    </a:p>
                  </a:txBody>
                  <a:tcPr marT="45725" marB="45725" marR="91450" marL="91450" anchor="ctr"/>
                </a:tc>
                <a:tc>
                  <a:txBody>
                    <a:bodyPr/>
                    <a:lstStyle/>
                    <a:p>
                      <a:pPr indent="0" lvl="0" marL="0" marR="0" rtl="0" algn="l">
                        <a:spcBef>
                          <a:spcPts val="0"/>
                        </a:spcBef>
                        <a:spcAft>
                          <a:spcPts val="0"/>
                        </a:spcAft>
                        <a:buNone/>
                      </a:pPr>
                      <a:r>
                        <a:rPr b="0" lang="en-US" sz="1000"/>
                        <a:t>NCSOFT</a:t>
                      </a:r>
                      <a:endParaRPr b="0" sz="1000">
                        <a:latin typeface="Quattrocento Sans"/>
                        <a:ea typeface="Quattrocento Sans"/>
                        <a:cs typeface="Quattrocento Sans"/>
                        <a:sym typeface="Quattrocento Sans"/>
                      </a:endParaRPr>
                    </a:p>
                  </a:txBody>
                  <a:tcPr marT="45725" marB="45725" marR="91450" marL="91450" anchor="ctr"/>
                </a:tc>
              </a:tr>
              <a:tr h="221950">
                <a:tc>
                  <a:txBody>
                    <a:bodyPr/>
                    <a:lstStyle/>
                    <a:p>
                      <a:pPr indent="0" lvl="0" marL="0" marR="0" rtl="0" algn="l">
                        <a:spcBef>
                          <a:spcPts val="0"/>
                        </a:spcBef>
                        <a:spcAft>
                          <a:spcPts val="0"/>
                        </a:spcAft>
                        <a:buNone/>
                      </a:pPr>
                      <a:r>
                        <a:rPr b="0" lang="en-US" sz="1000"/>
                        <a:t>2020/12/17</a:t>
                      </a:r>
                      <a:endParaRPr b="0" sz="1000">
                        <a:latin typeface="Quattrocento Sans"/>
                        <a:ea typeface="Quattrocento Sans"/>
                        <a:cs typeface="Quattrocento Sans"/>
                        <a:sym typeface="Quattrocento Sans"/>
                      </a:endParaRPr>
                    </a:p>
                  </a:txBody>
                  <a:tcPr marT="45725" marB="45725" marR="91450" marL="91450" anchor="ctr"/>
                </a:tc>
                <a:tc>
                  <a:txBody>
                    <a:bodyPr/>
                    <a:lstStyle/>
                    <a:p>
                      <a:pPr indent="0" lvl="0" marL="0" marR="0" rtl="0" algn="l">
                        <a:spcBef>
                          <a:spcPts val="0"/>
                        </a:spcBef>
                        <a:spcAft>
                          <a:spcPts val="0"/>
                        </a:spcAft>
                        <a:buNone/>
                      </a:pPr>
                      <a:r>
                        <a:rPr b="0" lang="en-US" sz="1000"/>
                        <a:t>Cisco</a:t>
                      </a:r>
                      <a:endParaRPr b="0" sz="1000">
                        <a:latin typeface="Quattrocento Sans"/>
                        <a:ea typeface="Quattrocento Sans"/>
                        <a:cs typeface="Quattrocento Sans"/>
                        <a:sym typeface="Quattrocento Sans"/>
                      </a:endParaRPr>
                    </a:p>
                  </a:txBody>
                  <a:tcPr marT="45725" marB="45725" marR="91450" marL="91450" anchor="ctr"/>
                </a:tc>
              </a:tr>
              <a:tr h="221950">
                <a:tc>
                  <a:txBody>
                    <a:bodyPr/>
                    <a:lstStyle/>
                    <a:p>
                      <a:pPr indent="0" lvl="0" marL="0" marR="0" rtl="0" algn="l">
                        <a:spcBef>
                          <a:spcPts val="0"/>
                        </a:spcBef>
                        <a:spcAft>
                          <a:spcPts val="0"/>
                        </a:spcAft>
                        <a:buNone/>
                      </a:pPr>
                      <a:r>
                        <a:rPr b="0" lang="en-US" sz="1000"/>
                        <a:t>2021/01/13</a:t>
                      </a:r>
                      <a:endParaRPr b="0" sz="1000">
                        <a:latin typeface="Quattrocento Sans"/>
                        <a:ea typeface="Quattrocento Sans"/>
                        <a:cs typeface="Quattrocento Sans"/>
                        <a:sym typeface="Quattrocento Sans"/>
                      </a:endParaRPr>
                    </a:p>
                  </a:txBody>
                  <a:tcPr marT="45725" marB="45725" marR="91450" marL="91450" anchor="ctr"/>
                </a:tc>
                <a:tc>
                  <a:txBody>
                    <a:bodyPr/>
                    <a:lstStyle/>
                    <a:p>
                      <a:pPr indent="0" lvl="0" marL="0" marR="0" rtl="0" algn="l">
                        <a:spcBef>
                          <a:spcPts val="0"/>
                        </a:spcBef>
                        <a:spcAft>
                          <a:spcPts val="0"/>
                        </a:spcAft>
                        <a:buNone/>
                      </a:pPr>
                      <a:r>
                        <a:rPr b="0" lang="en-US" sz="1000"/>
                        <a:t>NTTデータ</a:t>
                      </a:r>
                      <a:endParaRPr b="0" sz="1000">
                        <a:latin typeface="Quattrocento Sans"/>
                        <a:ea typeface="Quattrocento Sans"/>
                        <a:cs typeface="Quattrocento Sans"/>
                        <a:sym typeface="Quattrocento Sans"/>
                      </a:endParaRPr>
                    </a:p>
                  </a:txBody>
                  <a:tcPr marT="45725" marB="45725" marR="91450" marL="91450" anchor="ctr"/>
                </a:tc>
              </a:tr>
              <a:tr h="221950">
                <a:tc>
                  <a:txBody>
                    <a:bodyPr/>
                    <a:lstStyle/>
                    <a:p>
                      <a:pPr indent="0" lvl="0" marL="0" marR="0" rtl="0" algn="l">
                        <a:spcBef>
                          <a:spcPts val="0"/>
                        </a:spcBef>
                        <a:spcAft>
                          <a:spcPts val="0"/>
                        </a:spcAft>
                        <a:buNone/>
                      </a:pPr>
                      <a:r>
                        <a:rPr b="0" lang="en-US" sz="1000"/>
                        <a:t>2021/02/01</a:t>
                      </a:r>
                      <a:endParaRPr b="0" sz="1000">
                        <a:latin typeface="Quattrocento Sans"/>
                        <a:ea typeface="Quattrocento Sans"/>
                        <a:cs typeface="Quattrocento Sans"/>
                        <a:sym typeface="Quattrocento Sans"/>
                      </a:endParaRPr>
                    </a:p>
                  </a:txBody>
                  <a:tcPr marT="45725" marB="45725" marR="91450" marL="91450" anchor="ctr"/>
                </a:tc>
                <a:tc>
                  <a:txBody>
                    <a:bodyPr/>
                    <a:lstStyle/>
                    <a:p>
                      <a:pPr indent="0" lvl="0" marL="0" marR="0" rtl="0" algn="l">
                        <a:spcBef>
                          <a:spcPts val="0"/>
                        </a:spcBef>
                        <a:spcAft>
                          <a:spcPts val="0"/>
                        </a:spcAft>
                        <a:buNone/>
                      </a:pPr>
                      <a:r>
                        <a:rPr b="0" lang="en-US" sz="1000"/>
                        <a:t>Microsoft</a:t>
                      </a:r>
                      <a:endParaRPr b="0" sz="1000">
                        <a:latin typeface="Quattrocento Sans"/>
                        <a:ea typeface="Quattrocento Sans"/>
                        <a:cs typeface="Quattrocento Sans"/>
                        <a:sym typeface="Quattrocento Sans"/>
                      </a:endParaRPr>
                    </a:p>
                  </a:txBody>
                  <a:tcPr marT="45725" marB="45725" marR="91450" marL="91450" anchor="ctr"/>
                </a:tc>
              </a:tr>
              <a:tr h="221950">
                <a:tc>
                  <a:txBody>
                    <a:bodyPr/>
                    <a:lstStyle/>
                    <a:p>
                      <a:pPr indent="0" lvl="0" marL="0" marR="0" rtl="0" algn="l">
                        <a:spcBef>
                          <a:spcPts val="0"/>
                        </a:spcBef>
                        <a:spcAft>
                          <a:spcPts val="0"/>
                        </a:spcAft>
                        <a:buNone/>
                      </a:pPr>
                      <a:r>
                        <a:rPr b="0" lang="en-US" sz="1000"/>
                        <a:t>2021/02/08</a:t>
                      </a:r>
                      <a:endParaRPr b="0" sz="1000">
                        <a:latin typeface="Quattrocento Sans"/>
                        <a:ea typeface="Quattrocento Sans"/>
                        <a:cs typeface="Quattrocento Sans"/>
                        <a:sym typeface="Quattrocento Sans"/>
                      </a:endParaRPr>
                    </a:p>
                  </a:txBody>
                  <a:tcPr marT="45725" marB="45725" marR="91450" marL="91450" anchor="ctr"/>
                </a:tc>
                <a:tc>
                  <a:txBody>
                    <a:bodyPr/>
                    <a:lstStyle/>
                    <a:p>
                      <a:pPr indent="0" lvl="0" marL="0" marR="0" rtl="0" algn="l">
                        <a:spcBef>
                          <a:spcPts val="0"/>
                        </a:spcBef>
                        <a:spcAft>
                          <a:spcPts val="0"/>
                        </a:spcAft>
                        <a:buNone/>
                      </a:pPr>
                      <a:r>
                        <a:rPr b="0" lang="en-US" sz="1000"/>
                        <a:t>日立製作所</a:t>
                      </a:r>
                      <a:endParaRPr b="0" sz="1000">
                        <a:latin typeface="Quattrocento Sans"/>
                        <a:ea typeface="Quattrocento Sans"/>
                        <a:cs typeface="Quattrocento Sans"/>
                        <a:sym typeface="Quattrocento Sans"/>
                      </a:endParaRPr>
                    </a:p>
                  </a:txBody>
                  <a:tcPr marT="45725" marB="45725" marR="91450" marL="91450" anchor="ctr"/>
                </a:tc>
              </a:tr>
              <a:tr h="221950">
                <a:tc>
                  <a:txBody>
                    <a:bodyPr/>
                    <a:lstStyle/>
                    <a:p>
                      <a:pPr indent="0" lvl="0" marL="0" marR="0" rtl="0" algn="l">
                        <a:spcBef>
                          <a:spcPts val="0"/>
                        </a:spcBef>
                        <a:spcAft>
                          <a:spcPts val="0"/>
                        </a:spcAft>
                        <a:buNone/>
                      </a:pPr>
                      <a:r>
                        <a:rPr b="0" lang="en-US" sz="1000"/>
                        <a:t>2021/03/02</a:t>
                      </a:r>
                      <a:endParaRPr b="0" sz="1000">
                        <a:latin typeface="Quattrocento Sans"/>
                        <a:ea typeface="Quattrocento Sans"/>
                        <a:cs typeface="Quattrocento Sans"/>
                        <a:sym typeface="Quattrocento Sans"/>
                      </a:endParaRPr>
                    </a:p>
                  </a:txBody>
                  <a:tcPr marT="45725" marB="45725" marR="91450" marL="91450" anchor="ctr"/>
                </a:tc>
                <a:tc>
                  <a:txBody>
                    <a:bodyPr/>
                    <a:lstStyle/>
                    <a:p>
                      <a:pPr indent="0" lvl="0" marL="0" marR="0" rtl="0" algn="l">
                        <a:spcBef>
                          <a:spcPts val="0"/>
                        </a:spcBef>
                        <a:spcAft>
                          <a:spcPts val="0"/>
                        </a:spcAft>
                        <a:buNone/>
                      </a:pPr>
                      <a:r>
                        <a:rPr b="0" lang="en-US" sz="1000"/>
                        <a:t>LG</a:t>
                      </a:r>
                      <a:endParaRPr b="0" sz="1000">
                        <a:latin typeface="Quattrocento Sans"/>
                        <a:ea typeface="Quattrocento Sans"/>
                        <a:cs typeface="Quattrocento Sans"/>
                        <a:sym typeface="Quattrocento Sans"/>
                      </a:endParaRPr>
                    </a:p>
                  </a:txBody>
                  <a:tcPr marT="45725" marB="45725" marR="91450" marL="91450" anchor="ctr"/>
                </a:tc>
              </a:tr>
              <a:tr h="499400">
                <a:tc>
                  <a:txBody>
                    <a:bodyPr/>
                    <a:lstStyle/>
                    <a:p>
                      <a:pPr indent="0" lvl="0" marL="0" marR="0" rtl="0" algn="l">
                        <a:spcBef>
                          <a:spcPts val="0"/>
                        </a:spcBef>
                        <a:spcAft>
                          <a:spcPts val="0"/>
                        </a:spcAft>
                        <a:buNone/>
                      </a:pPr>
                      <a:r>
                        <a:rPr b="0" lang="en-US" sz="1000"/>
                        <a:t>2021/04/06</a:t>
                      </a:r>
                      <a:endParaRPr b="0" sz="1000">
                        <a:latin typeface="Quattrocento Sans"/>
                        <a:ea typeface="Quattrocento Sans"/>
                        <a:cs typeface="Quattrocento Sans"/>
                        <a:sym typeface="Quattrocento Sans"/>
                      </a:endParaRPr>
                    </a:p>
                  </a:txBody>
                  <a:tcPr marT="45725" marB="45725" marR="91450" marL="91450" anchor="ctr"/>
                </a:tc>
                <a:tc>
                  <a:txBody>
                    <a:bodyPr/>
                    <a:lstStyle/>
                    <a:p>
                      <a:pPr indent="0" lvl="0" marL="0" marR="0" rtl="0" algn="l">
                        <a:spcBef>
                          <a:spcPts val="0"/>
                        </a:spcBef>
                        <a:spcAft>
                          <a:spcPts val="0"/>
                        </a:spcAft>
                        <a:buNone/>
                      </a:pPr>
                      <a:r>
                        <a:rPr b="0" lang="en-US" sz="1000"/>
                        <a:t>Nanjing Fujitsu Nanda Software Technology Co., Ltd.</a:t>
                      </a:r>
                      <a:endParaRPr b="0" sz="1000">
                        <a:latin typeface="Quattrocento Sans"/>
                        <a:ea typeface="Quattrocento Sans"/>
                        <a:cs typeface="Quattrocento Sans"/>
                        <a:sym typeface="Quattrocento Sans"/>
                      </a:endParaRPr>
                    </a:p>
                  </a:txBody>
                  <a:tcPr marT="45725" marB="45725" marR="91450" marL="91450" anchor="ctr"/>
                </a:tc>
              </a:tr>
              <a:tr h="221950">
                <a:tc>
                  <a:txBody>
                    <a:bodyPr/>
                    <a:lstStyle/>
                    <a:p>
                      <a:pPr indent="0" lvl="0" marL="0" marR="0" rtl="0" algn="l">
                        <a:spcBef>
                          <a:spcPts val="0"/>
                        </a:spcBef>
                        <a:spcAft>
                          <a:spcPts val="0"/>
                        </a:spcAft>
                        <a:buNone/>
                      </a:pPr>
                      <a:r>
                        <a:rPr b="0" lang="en-US" sz="1000"/>
                        <a:t>2021/04/22</a:t>
                      </a:r>
                      <a:endParaRPr b="0" sz="1000">
                        <a:latin typeface="Quattrocento Sans"/>
                        <a:ea typeface="Quattrocento Sans"/>
                        <a:cs typeface="Quattrocento Sans"/>
                        <a:sym typeface="Quattrocento Sans"/>
                      </a:endParaRPr>
                    </a:p>
                  </a:txBody>
                  <a:tcPr marT="45725" marB="45725" marR="91450" marL="91450" anchor="ctr"/>
                </a:tc>
                <a:tc>
                  <a:txBody>
                    <a:bodyPr/>
                    <a:lstStyle/>
                    <a:p>
                      <a:pPr indent="0" lvl="0" marL="0" marR="0" rtl="0" algn="l">
                        <a:spcBef>
                          <a:spcPts val="0"/>
                        </a:spcBef>
                        <a:spcAft>
                          <a:spcPts val="0"/>
                        </a:spcAft>
                        <a:buNone/>
                      </a:pPr>
                      <a:r>
                        <a:rPr b="0" lang="en-US" sz="1000"/>
                        <a:t>Keitaro</a:t>
                      </a:r>
                      <a:endParaRPr b="0" sz="1000">
                        <a:latin typeface="Quattrocento Sans"/>
                        <a:ea typeface="Quattrocento Sans"/>
                        <a:cs typeface="Quattrocento Sans"/>
                        <a:sym typeface="Quattrocento Sans"/>
                      </a:endParaRPr>
                    </a:p>
                  </a:txBody>
                  <a:tcPr marT="45725" marB="45725" marR="91450" marL="91450" anchor="ctr"/>
                </a:tc>
              </a:tr>
              <a:tr h="221950">
                <a:tc>
                  <a:txBody>
                    <a:bodyPr/>
                    <a:lstStyle/>
                    <a:p>
                      <a:pPr indent="0" lvl="0" marL="0" marR="0" rtl="0" algn="l">
                        <a:spcBef>
                          <a:spcPts val="0"/>
                        </a:spcBef>
                        <a:spcAft>
                          <a:spcPts val="0"/>
                        </a:spcAft>
                        <a:buNone/>
                      </a:pPr>
                      <a:r>
                        <a:rPr b="0" lang="en-US" sz="1000"/>
                        <a:t>2021/07/07</a:t>
                      </a:r>
                      <a:endParaRPr b="0" sz="1000">
                        <a:latin typeface="Quattrocento Sans"/>
                        <a:ea typeface="Quattrocento Sans"/>
                        <a:cs typeface="Quattrocento Sans"/>
                        <a:sym typeface="Quattrocento Sans"/>
                      </a:endParaRPr>
                    </a:p>
                  </a:txBody>
                  <a:tcPr marT="45725" marB="45725" marR="91450" marL="91450" anchor="ctr"/>
                </a:tc>
                <a:tc>
                  <a:txBody>
                    <a:bodyPr/>
                    <a:lstStyle/>
                    <a:p>
                      <a:pPr indent="0" lvl="0" marL="0" marR="0" rtl="0" algn="l">
                        <a:spcBef>
                          <a:spcPts val="0"/>
                        </a:spcBef>
                        <a:spcAft>
                          <a:spcPts val="0"/>
                        </a:spcAft>
                        <a:buNone/>
                      </a:pPr>
                      <a:r>
                        <a:rPr b="0" lang="en-US" sz="1000"/>
                        <a:t>Samsung Electronics</a:t>
                      </a:r>
                      <a:endParaRPr b="0" sz="1000">
                        <a:latin typeface="Quattrocento Sans"/>
                        <a:ea typeface="Quattrocento Sans"/>
                        <a:cs typeface="Quattrocento Sans"/>
                        <a:sym typeface="Quattrocento Sans"/>
                      </a:endParaRPr>
                    </a:p>
                  </a:txBody>
                  <a:tcPr marT="45725" marB="45725" marR="91450" marL="91450" anchor="ctr"/>
                </a:tc>
              </a:tr>
              <a:tr h="221950">
                <a:tc>
                  <a:txBody>
                    <a:bodyPr/>
                    <a:lstStyle/>
                    <a:p>
                      <a:pPr indent="0" lvl="0" marL="0" marR="0" rtl="0" algn="l">
                        <a:spcBef>
                          <a:spcPts val="0"/>
                        </a:spcBef>
                        <a:spcAft>
                          <a:spcPts val="0"/>
                        </a:spcAft>
                        <a:buNone/>
                      </a:pPr>
                      <a:r>
                        <a:rPr b="0" lang="en-US" sz="1000"/>
                        <a:t>2021/07/13</a:t>
                      </a:r>
                      <a:endParaRPr b="0" sz="1000">
                        <a:latin typeface="Quattrocento Sans"/>
                        <a:ea typeface="Quattrocento Sans"/>
                        <a:cs typeface="Quattrocento Sans"/>
                        <a:sym typeface="Quattrocento Sans"/>
                      </a:endParaRPr>
                    </a:p>
                  </a:txBody>
                  <a:tcPr marT="45725" marB="45725" marR="91450" marL="91450" anchor="ctr"/>
                </a:tc>
                <a:tc>
                  <a:txBody>
                    <a:bodyPr/>
                    <a:lstStyle/>
                    <a:p>
                      <a:pPr indent="0" lvl="0" marL="0" marR="0" rtl="0" algn="l">
                        <a:spcBef>
                          <a:spcPts val="0"/>
                        </a:spcBef>
                        <a:spcAft>
                          <a:spcPts val="0"/>
                        </a:spcAft>
                        <a:buNone/>
                      </a:pPr>
                      <a:r>
                        <a:rPr b="0" lang="en-US" sz="1000"/>
                        <a:t>Bosch</a:t>
                      </a:r>
                      <a:endParaRPr b="0" sz="1000">
                        <a:latin typeface="Quattrocento Sans"/>
                        <a:ea typeface="Quattrocento Sans"/>
                        <a:cs typeface="Quattrocento Sans"/>
                        <a:sym typeface="Quattrocento Sans"/>
                      </a:endParaRPr>
                    </a:p>
                  </a:txBody>
                  <a:tcPr marT="45725" marB="45725" marR="91450" marL="91450" anchor="ctr"/>
                </a:tc>
              </a:tr>
              <a:tr h="221950">
                <a:tc>
                  <a:txBody>
                    <a:bodyPr/>
                    <a:lstStyle/>
                    <a:p>
                      <a:pPr indent="0" lvl="0" marL="0" marR="0" rtl="0" algn="l">
                        <a:spcBef>
                          <a:spcPts val="0"/>
                        </a:spcBef>
                        <a:spcAft>
                          <a:spcPts val="0"/>
                        </a:spcAft>
                        <a:buNone/>
                      </a:pPr>
                      <a:r>
                        <a:rPr b="0" lang="en-US" sz="1000"/>
                        <a:t>2021/08/09</a:t>
                      </a:r>
                      <a:endParaRPr b="0" sz="1000">
                        <a:latin typeface="Quattrocento Sans"/>
                        <a:ea typeface="Quattrocento Sans"/>
                        <a:cs typeface="Quattrocento Sans"/>
                        <a:sym typeface="Quattrocento Sans"/>
                      </a:endParaRPr>
                    </a:p>
                  </a:txBody>
                  <a:tcPr marT="45725" marB="45725" marR="91450" marL="91450" anchor="ctr"/>
                </a:tc>
                <a:tc>
                  <a:txBody>
                    <a:bodyPr/>
                    <a:lstStyle/>
                    <a:p>
                      <a:pPr indent="0" lvl="0" marL="0" marR="0" rtl="0" algn="l">
                        <a:spcBef>
                          <a:spcPts val="0"/>
                        </a:spcBef>
                        <a:spcAft>
                          <a:spcPts val="0"/>
                        </a:spcAft>
                        <a:buNone/>
                      </a:pPr>
                      <a:r>
                        <a:rPr b="0" lang="en-US" sz="1000"/>
                        <a:t>Sony Semiconductor</a:t>
                      </a:r>
                      <a:endParaRPr b="0" sz="1000">
                        <a:latin typeface="Quattrocento Sans"/>
                        <a:ea typeface="Quattrocento Sans"/>
                        <a:cs typeface="Quattrocento Sans"/>
                        <a:sym typeface="Quattrocento Sans"/>
                      </a:endParaRPr>
                    </a:p>
                  </a:txBody>
                  <a:tcPr marT="45725" marB="45725" marR="91450" marL="91450" anchor="ctr"/>
                </a:tc>
              </a:tr>
              <a:tr h="221950">
                <a:tc>
                  <a:txBody>
                    <a:bodyPr/>
                    <a:lstStyle/>
                    <a:p>
                      <a:pPr indent="0" lvl="0" marL="0" marR="0" rtl="0" algn="l">
                        <a:spcBef>
                          <a:spcPts val="0"/>
                        </a:spcBef>
                        <a:spcAft>
                          <a:spcPts val="0"/>
                        </a:spcAft>
                        <a:buNone/>
                      </a:pPr>
                      <a:r>
                        <a:rPr lang="en-US" sz="1000"/>
                        <a:t>2021/08/19</a:t>
                      </a:r>
                      <a:endParaRPr sz="1000">
                        <a:latin typeface="Quattrocento Sans"/>
                        <a:ea typeface="Quattrocento Sans"/>
                        <a:cs typeface="Quattrocento Sans"/>
                        <a:sym typeface="Quattrocento Sans"/>
                      </a:endParaRPr>
                    </a:p>
                  </a:txBody>
                  <a:tcPr marT="45725" marB="45725" marR="91450" marL="91450" anchor="ctr"/>
                </a:tc>
                <a:tc>
                  <a:txBody>
                    <a:bodyPr/>
                    <a:lstStyle/>
                    <a:p>
                      <a:pPr indent="0" lvl="0" marL="0" marR="0" rtl="0" algn="l">
                        <a:spcBef>
                          <a:spcPts val="0"/>
                        </a:spcBef>
                        <a:spcAft>
                          <a:spcPts val="0"/>
                        </a:spcAft>
                        <a:buNone/>
                      </a:pPr>
                      <a:r>
                        <a:rPr lang="en-US" sz="1000"/>
                        <a:t>QCT</a:t>
                      </a:r>
                      <a:endParaRPr sz="1000">
                        <a:latin typeface="Quattrocento Sans"/>
                        <a:ea typeface="Quattrocento Sans"/>
                        <a:cs typeface="Quattrocento Sans"/>
                        <a:sym typeface="Quattrocento Sans"/>
                      </a:endParaRPr>
                    </a:p>
                  </a:txBody>
                  <a:tcPr marT="45725" marB="45725" marR="91450" marL="91450" anchor="ctr"/>
                </a:tc>
              </a:tr>
              <a:tr h="221950">
                <a:tc>
                  <a:txBody>
                    <a:bodyPr/>
                    <a:lstStyle/>
                    <a:p>
                      <a:pPr indent="0" lvl="0" marL="0" marR="0" rtl="0" algn="l">
                        <a:spcBef>
                          <a:spcPts val="0"/>
                        </a:spcBef>
                        <a:spcAft>
                          <a:spcPts val="0"/>
                        </a:spcAft>
                        <a:buNone/>
                      </a:pPr>
                      <a:r>
                        <a:rPr lang="en-US" sz="1000"/>
                        <a:t>2021/08/22</a:t>
                      </a:r>
                      <a:endParaRPr sz="1000">
                        <a:latin typeface="Quattrocento Sans"/>
                        <a:ea typeface="Quattrocento Sans"/>
                        <a:cs typeface="Quattrocento Sans"/>
                        <a:sym typeface="Quattrocento Sans"/>
                      </a:endParaRPr>
                    </a:p>
                  </a:txBody>
                  <a:tcPr marT="45725" marB="45725" marR="91450" marL="91450" anchor="ctr"/>
                </a:tc>
                <a:tc>
                  <a:txBody>
                    <a:bodyPr/>
                    <a:lstStyle/>
                    <a:p>
                      <a:pPr indent="0" lvl="0" marL="0" marR="0" rtl="0" algn="l">
                        <a:spcBef>
                          <a:spcPts val="0"/>
                        </a:spcBef>
                        <a:spcAft>
                          <a:spcPts val="0"/>
                        </a:spcAft>
                        <a:buNone/>
                      </a:pPr>
                      <a:r>
                        <a:rPr lang="en-US" sz="1000"/>
                        <a:t>Coontec</a:t>
                      </a:r>
                      <a:endParaRPr sz="1000">
                        <a:latin typeface="Quattrocento Sans"/>
                        <a:ea typeface="Quattrocento Sans"/>
                        <a:cs typeface="Quattrocento Sans"/>
                        <a:sym typeface="Quattrocento Sans"/>
                      </a:endParaRPr>
                    </a:p>
                  </a:txBody>
                  <a:tcPr marT="45725" marB="45725" marR="91450" marL="91450" anchor="ctr"/>
                </a:tc>
              </a:tr>
            </a:tbl>
          </a:graphicData>
        </a:graphic>
      </p:graphicFrame>
      <p:graphicFrame>
        <p:nvGraphicFramePr>
          <p:cNvPr id="236" name="Google Shape;236;p13"/>
          <p:cNvGraphicFramePr/>
          <p:nvPr/>
        </p:nvGraphicFramePr>
        <p:xfrm>
          <a:off x="2556644" y="2483202"/>
          <a:ext cx="3000000" cy="3000000"/>
        </p:xfrm>
        <a:graphic>
          <a:graphicData uri="http://schemas.openxmlformats.org/drawingml/2006/table">
            <a:tbl>
              <a:tblPr bandRow="1" firstRow="1">
                <a:noFill/>
                <a:tableStyleId>{1B4391DE-21DA-42A1-82B0-CFFC6326B2FC}</a:tableStyleId>
              </a:tblPr>
              <a:tblGrid>
                <a:gridCol w="859850"/>
                <a:gridCol w="1480150"/>
              </a:tblGrid>
              <a:tr h="215050">
                <a:tc>
                  <a:txBody>
                    <a:bodyPr/>
                    <a:lstStyle/>
                    <a:p>
                      <a:pPr indent="0" lvl="0" marL="0" marR="0" rtl="0" algn="l">
                        <a:spcBef>
                          <a:spcPts val="0"/>
                        </a:spcBef>
                        <a:spcAft>
                          <a:spcPts val="0"/>
                        </a:spcAft>
                        <a:buNone/>
                      </a:pPr>
                      <a:r>
                        <a:rPr lang="en-US" sz="1000"/>
                        <a:t>2021/09/07</a:t>
                      </a:r>
                      <a:endParaRPr sz="1000">
                        <a:latin typeface="Quattrocento Sans"/>
                        <a:ea typeface="Quattrocento Sans"/>
                        <a:cs typeface="Quattrocento Sans"/>
                        <a:sym typeface="Quattrocento Sans"/>
                      </a:endParaRPr>
                    </a:p>
                  </a:txBody>
                  <a:tcPr marT="45725" marB="45725" marR="91450" marL="91450" anchor="ctr"/>
                </a:tc>
                <a:tc>
                  <a:txBody>
                    <a:bodyPr/>
                    <a:lstStyle/>
                    <a:p>
                      <a:pPr indent="0" lvl="0" marL="0" marR="0" rtl="0" algn="l">
                        <a:spcBef>
                          <a:spcPts val="0"/>
                        </a:spcBef>
                        <a:spcAft>
                          <a:spcPts val="0"/>
                        </a:spcAft>
                        <a:buNone/>
                      </a:pPr>
                      <a:r>
                        <a:rPr lang="en-US" sz="1000"/>
                        <a:t>Woven Planet</a:t>
                      </a:r>
                      <a:endParaRPr sz="1000">
                        <a:latin typeface="Quattrocento Sans"/>
                        <a:ea typeface="Quattrocento Sans"/>
                        <a:cs typeface="Quattrocento Sans"/>
                        <a:sym typeface="Quattrocento Sans"/>
                      </a:endParaRPr>
                    </a:p>
                  </a:txBody>
                  <a:tcPr marT="45725" marB="45725" marR="91450" marL="91450" anchor="ctr"/>
                </a:tc>
              </a:tr>
              <a:tr h="215050">
                <a:tc>
                  <a:txBody>
                    <a:bodyPr/>
                    <a:lstStyle/>
                    <a:p>
                      <a:pPr indent="0" lvl="0" marL="0" marR="0" rtl="0" algn="l">
                        <a:spcBef>
                          <a:spcPts val="0"/>
                        </a:spcBef>
                        <a:spcAft>
                          <a:spcPts val="0"/>
                        </a:spcAft>
                        <a:buNone/>
                      </a:pPr>
                      <a:r>
                        <a:rPr lang="en-US" sz="1000"/>
                        <a:t>2021/09/08</a:t>
                      </a:r>
                      <a:endParaRPr sz="1000">
                        <a:latin typeface="Quattrocento Sans"/>
                        <a:ea typeface="Quattrocento Sans"/>
                        <a:cs typeface="Quattrocento Sans"/>
                        <a:sym typeface="Quattrocento Sans"/>
                      </a:endParaRPr>
                    </a:p>
                  </a:txBody>
                  <a:tcPr marT="45725" marB="45725" marR="91450" marL="91450" anchor="ctr"/>
                </a:tc>
                <a:tc>
                  <a:txBody>
                    <a:bodyPr/>
                    <a:lstStyle/>
                    <a:p>
                      <a:pPr indent="0" lvl="0" marL="0" marR="0" rtl="0" algn="l">
                        <a:spcBef>
                          <a:spcPts val="0"/>
                        </a:spcBef>
                        <a:spcAft>
                          <a:spcPts val="0"/>
                        </a:spcAft>
                        <a:buNone/>
                      </a:pPr>
                      <a:r>
                        <a:rPr lang="en-US" sz="1000"/>
                        <a:t>Synology</a:t>
                      </a:r>
                      <a:endParaRPr sz="1000">
                        <a:latin typeface="Quattrocento Sans"/>
                        <a:ea typeface="Quattrocento Sans"/>
                        <a:cs typeface="Quattrocento Sans"/>
                        <a:sym typeface="Quattrocento Sans"/>
                      </a:endParaRPr>
                    </a:p>
                  </a:txBody>
                  <a:tcPr marT="45725" marB="45725" marR="91450" marL="91450" anchor="ctr"/>
                </a:tc>
              </a:tr>
              <a:tr h="215050">
                <a:tc>
                  <a:txBody>
                    <a:bodyPr/>
                    <a:lstStyle/>
                    <a:p>
                      <a:pPr indent="0" lvl="0" marL="0" marR="0" rtl="0" algn="l">
                        <a:spcBef>
                          <a:spcPts val="0"/>
                        </a:spcBef>
                        <a:spcAft>
                          <a:spcPts val="0"/>
                        </a:spcAft>
                        <a:buNone/>
                      </a:pPr>
                      <a:r>
                        <a:rPr lang="en-US" sz="1000"/>
                        <a:t>2021/09/08</a:t>
                      </a:r>
                      <a:endParaRPr sz="1000">
                        <a:latin typeface="Quattrocento Sans"/>
                        <a:ea typeface="Quattrocento Sans"/>
                        <a:cs typeface="Quattrocento Sans"/>
                        <a:sym typeface="Quattrocento Sans"/>
                      </a:endParaRPr>
                    </a:p>
                  </a:txBody>
                  <a:tcPr marT="45725" marB="45725" marR="91450" marL="91450" anchor="ctr"/>
                </a:tc>
                <a:tc>
                  <a:txBody>
                    <a:bodyPr/>
                    <a:lstStyle/>
                    <a:p>
                      <a:pPr indent="0" lvl="0" marL="0" marR="0" rtl="0" algn="l">
                        <a:spcBef>
                          <a:spcPts val="0"/>
                        </a:spcBef>
                        <a:spcAft>
                          <a:spcPts val="0"/>
                        </a:spcAft>
                        <a:buNone/>
                      </a:pPr>
                      <a:r>
                        <a:rPr lang="en-US" sz="1000"/>
                        <a:t>SK Telecom</a:t>
                      </a:r>
                      <a:endParaRPr sz="1000">
                        <a:latin typeface="Quattrocento Sans"/>
                        <a:ea typeface="Quattrocento Sans"/>
                        <a:cs typeface="Quattrocento Sans"/>
                        <a:sym typeface="Quattrocento Sans"/>
                      </a:endParaRPr>
                    </a:p>
                  </a:txBody>
                  <a:tcPr marT="45725" marB="45725" marR="91450" marL="91450" anchor="ctr"/>
                </a:tc>
              </a:tr>
              <a:tr h="215050">
                <a:tc>
                  <a:txBody>
                    <a:bodyPr/>
                    <a:lstStyle/>
                    <a:p>
                      <a:pPr indent="0" lvl="0" marL="0" marR="0" rtl="0" algn="l">
                        <a:spcBef>
                          <a:spcPts val="0"/>
                        </a:spcBef>
                        <a:spcAft>
                          <a:spcPts val="0"/>
                        </a:spcAft>
                        <a:buNone/>
                      </a:pPr>
                      <a:r>
                        <a:rPr lang="en-US" sz="1000"/>
                        <a:t>2021/10/19</a:t>
                      </a:r>
                      <a:endParaRPr sz="1000">
                        <a:latin typeface="Quattrocento Sans"/>
                        <a:ea typeface="Quattrocento Sans"/>
                        <a:cs typeface="Quattrocento Sans"/>
                        <a:sym typeface="Quattrocento Sans"/>
                      </a:endParaRPr>
                    </a:p>
                  </a:txBody>
                  <a:tcPr marT="45725" marB="45725" marR="91450" marL="91450" anchor="ctr"/>
                </a:tc>
                <a:tc>
                  <a:txBody>
                    <a:bodyPr/>
                    <a:lstStyle/>
                    <a:p>
                      <a:pPr indent="0" lvl="0" marL="0" marR="0" rtl="0" algn="l">
                        <a:spcBef>
                          <a:spcPts val="0"/>
                        </a:spcBef>
                        <a:spcAft>
                          <a:spcPts val="0"/>
                        </a:spcAft>
                        <a:buNone/>
                      </a:pPr>
                      <a:r>
                        <a:rPr lang="en-US" sz="1000"/>
                        <a:t>NEC</a:t>
                      </a:r>
                      <a:endParaRPr sz="1000">
                        <a:latin typeface="Quattrocento Sans"/>
                        <a:ea typeface="Quattrocento Sans"/>
                        <a:cs typeface="Quattrocento Sans"/>
                        <a:sym typeface="Quattrocento Sans"/>
                      </a:endParaRPr>
                    </a:p>
                  </a:txBody>
                  <a:tcPr marT="45725" marB="45725" marR="91450" marL="91450" anchor="ctr"/>
                </a:tc>
              </a:tr>
              <a:tr h="215050">
                <a:tc>
                  <a:txBody>
                    <a:bodyPr/>
                    <a:lstStyle/>
                    <a:p>
                      <a:pPr indent="0" lvl="0" marL="0" marR="0" rtl="0" algn="l">
                        <a:spcBef>
                          <a:spcPts val="0"/>
                        </a:spcBef>
                        <a:spcAft>
                          <a:spcPts val="0"/>
                        </a:spcAft>
                        <a:buNone/>
                      </a:pPr>
                      <a:r>
                        <a:rPr lang="en-US" sz="1000"/>
                        <a:t>2021/12/15</a:t>
                      </a:r>
                      <a:endParaRPr sz="1000">
                        <a:latin typeface="Quattrocento Sans"/>
                        <a:ea typeface="Quattrocento Sans"/>
                        <a:cs typeface="Quattrocento Sans"/>
                        <a:sym typeface="Quattrocento Sans"/>
                      </a:endParaRPr>
                    </a:p>
                  </a:txBody>
                  <a:tcPr marT="45725" marB="45725" marR="91450" marL="91450" anchor="ctr"/>
                </a:tc>
                <a:tc>
                  <a:txBody>
                    <a:bodyPr/>
                    <a:lstStyle/>
                    <a:p>
                      <a:pPr indent="0" lvl="0" marL="0" marR="0" rtl="0" algn="l">
                        <a:spcBef>
                          <a:spcPts val="0"/>
                        </a:spcBef>
                        <a:spcAft>
                          <a:spcPts val="0"/>
                        </a:spcAft>
                        <a:buNone/>
                      </a:pPr>
                      <a:r>
                        <a:rPr lang="en-US" sz="1000"/>
                        <a:t>ETRI</a:t>
                      </a:r>
                      <a:endParaRPr sz="1000">
                        <a:latin typeface="Quattrocento Sans"/>
                        <a:ea typeface="Quattrocento Sans"/>
                        <a:cs typeface="Quattrocento Sans"/>
                        <a:sym typeface="Quattrocento Sans"/>
                      </a:endParaRPr>
                    </a:p>
                  </a:txBody>
                  <a:tcPr marT="45725" marB="45725" marR="91450" marL="91450" anchor="ctr"/>
                </a:tc>
              </a:tr>
              <a:tr h="215050">
                <a:tc>
                  <a:txBody>
                    <a:bodyPr/>
                    <a:lstStyle/>
                    <a:p>
                      <a:pPr indent="0" lvl="0" marL="0" marR="0" rtl="0" algn="l">
                        <a:spcBef>
                          <a:spcPts val="0"/>
                        </a:spcBef>
                        <a:spcAft>
                          <a:spcPts val="0"/>
                        </a:spcAft>
                        <a:buNone/>
                      </a:pPr>
                      <a:r>
                        <a:rPr lang="en-US" sz="1000"/>
                        <a:t>2022/01/24</a:t>
                      </a:r>
                      <a:endParaRPr sz="1000">
                        <a:latin typeface="Quattrocento Sans"/>
                        <a:ea typeface="Quattrocento Sans"/>
                        <a:cs typeface="Quattrocento Sans"/>
                        <a:sym typeface="Quattrocento Sans"/>
                      </a:endParaRPr>
                    </a:p>
                  </a:txBody>
                  <a:tcPr marT="45725" marB="45725" marR="91450" marL="91450" anchor="ctr"/>
                </a:tc>
                <a:tc>
                  <a:txBody>
                    <a:bodyPr/>
                    <a:lstStyle/>
                    <a:p>
                      <a:pPr indent="0" lvl="0" marL="0" marR="0" rtl="0" algn="l">
                        <a:spcBef>
                          <a:spcPts val="0"/>
                        </a:spcBef>
                        <a:spcAft>
                          <a:spcPts val="0"/>
                        </a:spcAft>
                        <a:buNone/>
                      </a:pPr>
                      <a:r>
                        <a:rPr lang="en-US" sz="1000"/>
                        <a:t>Kakaobank</a:t>
                      </a:r>
                      <a:endParaRPr sz="1000">
                        <a:latin typeface="Quattrocento Sans"/>
                        <a:ea typeface="Quattrocento Sans"/>
                        <a:cs typeface="Quattrocento Sans"/>
                        <a:sym typeface="Quattrocento Sans"/>
                      </a:endParaRPr>
                    </a:p>
                  </a:txBody>
                  <a:tcPr marT="45725" marB="45725" marR="91450" marL="91450" anchor="ctr"/>
                </a:tc>
              </a:tr>
              <a:tr h="215050">
                <a:tc>
                  <a:txBody>
                    <a:bodyPr/>
                    <a:lstStyle/>
                    <a:p>
                      <a:pPr indent="0" lvl="0" marL="0" marR="0" rtl="0" algn="l">
                        <a:spcBef>
                          <a:spcPts val="0"/>
                        </a:spcBef>
                        <a:spcAft>
                          <a:spcPts val="0"/>
                        </a:spcAft>
                        <a:buNone/>
                      </a:pPr>
                      <a:r>
                        <a:rPr lang="en-US" sz="1000"/>
                        <a:t>2022/01/24</a:t>
                      </a:r>
                      <a:endParaRPr sz="1000">
                        <a:latin typeface="Quattrocento Sans"/>
                        <a:ea typeface="Quattrocento Sans"/>
                        <a:cs typeface="Quattrocento Sans"/>
                        <a:sym typeface="Quattrocento Sans"/>
                      </a:endParaRPr>
                    </a:p>
                  </a:txBody>
                  <a:tcPr marT="45725" marB="45725" marR="91450" marL="91450" anchor="ctr"/>
                </a:tc>
                <a:tc>
                  <a:txBody>
                    <a:bodyPr/>
                    <a:lstStyle/>
                    <a:p>
                      <a:pPr indent="0" lvl="0" marL="0" marR="0" rtl="0" algn="l">
                        <a:spcBef>
                          <a:spcPts val="0"/>
                        </a:spcBef>
                        <a:spcAft>
                          <a:spcPts val="0"/>
                        </a:spcAft>
                        <a:buNone/>
                      </a:pPr>
                      <a:r>
                        <a:rPr lang="en-US" sz="1000"/>
                        <a:t>Kakao</a:t>
                      </a:r>
                      <a:endParaRPr sz="1000">
                        <a:latin typeface="Quattrocento Sans"/>
                        <a:ea typeface="Quattrocento Sans"/>
                        <a:cs typeface="Quattrocento Sans"/>
                        <a:sym typeface="Quattrocento Sans"/>
                      </a:endParaRPr>
                    </a:p>
                  </a:txBody>
                  <a:tcPr marT="45725" marB="45725" marR="91450" marL="91450" anchor="ctr"/>
                </a:tc>
              </a:tr>
              <a:tr h="378725">
                <a:tc>
                  <a:txBody>
                    <a:bodyPr/>
                    <a:lstStyle/>
                    <a:p>
                      <a:pPr indent="0" lvl="0" marL="0" marR="0" rtl="0" algn="l">
                        <a:spcBef>
                          <a:spcPts val="0"/>
                        </a:spcBef>
                        <a:spcAft>
                          <a:spcPts val="0"/>
                        </a:spcAft>
                        <a:buNone/>
                      </a:pPr>
                      <a:r>
                        <a:rPr lang="en-US" sz="1000"/>
                        <a:t>2022/02/14</a:t>
                      </a:r>
                      <a:endParaRPr sz="1000">
                        <a:latin typeface="Quattrocento Sans"/>
                        <a:ea typeface="Quattrocento Sans"/>
                        <a:cs typeface="Quattrocento Sans"/>
                        <a:sym typeface="Quattrocento Sans"/>
                      </a:endParaRPr>
                    </a:p>
                  </a:txBody>
                  <a:tcPr marT="45725" marB="45725" marR="91450" marL="91450" anchor="ctr"/>
                </a:tc>
                <a:tc>
                  <a:txBody>
                    <a:bodyPr/>
                    <a:lstStyle/>
                    <a:p>
                      <a:pPr indent="0" lvl="0" marL="0" marR="0" rtl="0" algn="l">
                        <a:lnSpc>
                          <a:spcPct val="100000"/>
                        </a:lnSpc>
                        <a:spcBef>
                          <a:spcPts val="0"/>
                        </a:spcBef>
                        <a:spcAft>
                          <a:spcPts val="0"/>
                        </a:spcAft>
                        <a:buClr>
                          <a:schemeClr val="dk1"/>
                        </a:buClr>
                        <a:buSzPts val="1000"/>
                        <a:buFont typeface="Arial"/>
                        <a:buNone/>
                      </a:pPr>
                      <a:r>
                        <a:rPr lang="en-US" sz="1000"/>
                        <a:t>GBase 8a from General Data Technology Co., Ltd. (GBASE)</a:t>
                      </a:r>
                      <a:endParaRPr/>
                    </a:p>
                  </a:txBody>
                  <a:tcPr marT="45725" marB="45725" marR="91450" marL="91450" anchor="ctr"/>
                </a:tc>
              </a:tr>
              <a:tr h="141050">
                <a:tc>
                  <a:txBody>
                    <a:bodyPr/>
                    <a:lstStyle/>
                    <a:p>
                      <a:pPr indent="0" lvl="0" marL="0" marR="0" rtl="0" algn="l">
                        <a:lnSpc>
                          <a:spcPct val="100000"/>
                        </a:lnSpc>
                        <a:spcBef>
                          <a:spcPts val="0"/>
                        </a:spcBef>
                        <a:spcAft>
                          <a:spcPts val="0"/>
                        </a:spcAft>
                        <a:buClr>
                          <a:schemeClr val="dk1"/>
                        </a:buClr>
                        <a:buSzPts val="1000"/>
                        <a:buFont typeface="Quattrocento Sans"/>
                        <a:buNone/>
                      </a:pPr>
                      <a:r>
                        <a:rPr lang="en-US" sz="1000"/>
                        <a:t>2022/02/14</a:t>
                      </a:r>
                      <a:endParaRPr sz="1000">
                        <a:latin typeface="Quattrocento Sans"/>
                        <a:ea typeface="Quattrocento Sans"/>
                        <a:cs typeface="Quattrocento Sans"/>
                        <a:sym typeface="Quattrocento Sans"/>
                      </a:endParaRPr>
                    </a:p>
                  </a:txBody>
                  <a:tcPr marT="45725" marB="45725" marR="91450" marL="91450" anchor="ctr"/>
                </a:tc>
                <a:tc>
                  <a:txBody>
                    <a:bodyPr/>
                    <a:lstStyle/>
                    <a:p>
                      <a:pPr indent="0" lvl="0" marL="0" marR="0" rtl="0" algn="l">
                        <a:lnSpc>
                          <a:spcPct val="100000"/>
                        </a:lnSpc>
                        <a:spcBef>
                          <a:spcPts val="0"/>
                        </a:spcBef>
                        <a:spcAft>
                          <a:spcPts val="0"/>
                        </a:spcAft>
                        <a:buClr>
                          <a:schemeClr val="dk1"/>
                        </a:buClr>
                        <a:buSzPts val="1000"/>
                        <a:buFont typeface="Quattrocento Sans"/>
                        <a:buNone/>
                      </a:pPr>
                      <a:r>
                        <a:rPr lang="en-US" sz="1000"/>
                        <a:t>KingbaseES V8 from CETC Kingbase</a:t>
                      </a:r>
                      <a:endParaRPr sz="1000"/>
                    </a:p>
                  </a:txBody>
                  <a:tcPr marT="45725" marB="45725" marR="91450" marL="91450" anchor="ctr"/>
                </a:tc>
              </a:tr>
              <a:tr h="349450">
                <a:tc>
                  <a:txBody>
                    <a:bodyPr/>
                    <a:lstStyle/>
                    <a:p>
                      <a:pPr indent="0" lvl="0" marL="0" marR="0" rtl="0" algn="l">
                        <a:lnSpc>
                          <a:spcPct val="100000"/>
                        </a:lnSpc>
                        <a:spcBef>
                          <a:spcPts val="0"/>
                        </a:spcBef>
                        <a:spcAft>
                          <a:spcPts val="0"/>
                        </a:spcAft>
                        <a:buClr>
                          <a:schemeClr val="dk1"/>
                        </a:buClr>
                        <a:buSzPts val="1000"/>
                        <a:buFont typeface="Quattrocento Sans"/>
                        <a:buNone/>
                      </a:pPr>
                      <a:r>
                        <a:rPr lang="en-US" sz="1000"/>
                        <a:t>2022/02/14</a:t>
                      </a:r>
                      <a:endParaRPr sz="1000">
                        <a:latin typeface="Quattrocento Sans"/>
                        <a:ea typeface="Quattrocento Sans"/>
                        <a:cs typeface="Quattrocento Sans"/>
                        <a:sym typeface="Quattrocento Sans"/>
                      </a:endParaRPr>
                    </a:p>
                  </a:txBody>
                  <a:tcPr marT="45725" marB="45725" marR="91450" marL="91450" anchor="ctr"/>
                </a:tc>
                <a:tc>
                  <a:txBody>
                    <a:bodyPr/>
                    <a:lstStyle/>
                    <a:p>
                      <a:pPr indent="0" lvl="0" marL="0" marR="0" rtl="0" algn="l">
                        <a:lnSpc>
                          <a:spcPct val="100000"/>
                        </a:lnSpc>
                        <a:spcBef>
                          <a:spcPts val="0"/>
                        </a:spcBef>
                        <a:spcAft>
                          <a:spcPts val="0"/>
                        </a:spcAft>
                        <a:buClr>
                          <a:schemeClr val="dk1"/>
                        </a:buClr>
                        <a:buSzPts val="1000"/>
                        <a:buFont typeface="Quattrocento Sans"/>
                        <a:buNone/>
                      </a:pPr>
                      <a:r>
                        <a:rPr lang="en-US" sz="1000"/>
                        <a:t>Tidb enterprise v4.0 from PingCap</a:t>
                      </a:r>
                      <a:endParaRPr sz="1000">
                        <a:latin typeface="Quattrocento Sans"/>
                        <a:ea typeface="Quattrocento Sans"/>
                        <a:cs typeface="Quattrocento Sans"/>
                        <a:sym typeface="Quattrocento Sans"/>
                      </a:endParaRPr>
                    </a:p>
                  </a:txBody>
                  <a:tcPr marT="45725" marB="45725" marR="91450" marL="91450" anchor="ctr"/>
                </a:tc>
              </a:tr>
              <a:tr h="215050">
                <a:tc>
                  <a:txBody>
                    <a:bodyPr/>
                    <a:lstStyle/>
                    <a:p>
                      <a:pPr indent="0" lvl="0" marL="0" marR="0" rtl="0" algn="l">
                        <a:spcBef>
                          <a:spcPts val="0"/>
                        </a:spcBef>
                        <a:spcAft>
                          <a:spcPts val="0"/>
                        </a:spcAft>
                        <a:buNone/>
                      </a:pPr>
                      <a:r>
                        <a:rPr lang="en-US" sz="1000"/>
                        <a:t>2022/03/17</a:t>
                      </a:r>
                      <a:endParaRPr sz="1000">
                        <a:latin typeface="Quattrocento Sans"/>
                        <a:ea typeface="Quattrocento Sans"/>
                        <a:cs typeface="Quattrocento Sans"/>
                        <a:sym typeface="Quattrocento Sans"/>
                      </a:endParaRPr>
                    </a:p>
                  </a:txBody>
                  <a:tcPr marT="45725" marB="45725" marR="91450" marL="91450" anchor="ctr"/>
                </a:tc>
                <a:tc>
                  <a:txBody>
                    <a:bodyPr/>
                    <a:lstStyle/>
                    <a:p>
                      <a:pPr indent="0" lvl="0" marL="0" marR="0" rtl="0" algn="l">
                        <a:spcBef>
                          <a:spcPts val="0"/>
                        </a:spcBef>
                        <a:spcAft>
                          <a:spcPts val="0"/>
                        </a:spcAft>
                        <a:buNone/>
                      </a:pPr>
                      <a:r>
                        <a:rPr lang="en-US" sz="1000"/>
                        <a:t>BlackBerry</a:t>
                      </a:r>
                      <a:endParaRPr sz="1000">
                        <a:latin typeface="Quattrocento Sans"/>
                        <a:ea typeface="Quattrocento Sans"/>
                        <a:cs typeface="Quattrocento Sans"/>
                        <a:sym typeface="Quattrocento Sans"/>
                      </a:endParaRPr>
                    </a:p>
                  </a:txBody>
                  <a:tcPr marT="45725" marB="45725" marR="91450" marL="91450" anchor="ctr"/>
                </a:tc>
              </a:tr>
              <a:tr h="215050">
                <a:tc>
                  <a:txBody>
                    <a:bodyPr/>
                    <a:lstStyle/>
                    <a:p>
                      <a:pPr indent="0" lvl="0" marL="0" marR="0" rtl="0" algn="l">
                        <a:spcBef>
                          <a:spcPts val="0"/>
                        </a:spcBef>
                        <a:spcAft>
                          <a:spcPts val="0"/>
                        </a:spcAft>
                        <a:buNone/>
                      </a:pPr>
                      <a:r>
                        <a:rPr lang="en-US" sz="1000"/>
                        <a:t>2022/03/28</a:t>
                      </a:r>
                      <a:endParaRPr sz="1000">
                        <a:latin typeface="Quattrocento Sans"/>
                        <a:ea typeface="Quattrocento Sans"/>
                        <a:cs typeface="Quattrocento Sans"/>
                        <a:sym typeface="Quattrocento Sans"/>
                      </a:endParaRPr>
                    </a:p>
                  </a:txBody>
                  <a:tcPr marT="45725" marB="45725" marR="91450" marL="91450" anchor="ctr"/>
                </a:tc>
                <a:tc>
                  <a:txBody>
                    <a:bodyPr/>
                    <a:lstStyle/>
                    <a:p>
                      <a:pPr indent="0" lvl="0" marL="0" marR="0" rtl="0" algn="l">
                        <a:spcBef>
                          <a:spcPts val="0"/>
                        </a:spcBef>
                        <a:spcAft>
                          <a:spcPts val="0"/>
                        </a:spcAft>
                        <a:buNone/>
                      </a:pPr>
                      <a:r>
                        <a:rPr lang="en-US" sz="1000"/>
                        <a:t>Revenera</a:t>
                      </a:r>
                      <a:endParaRPr sz="1000">
                        <a:latin typeface="Quattrocento Sans"/>
                        <a:ea typeface="Quattrocento Sans"/>
                        <a:cs typeface="Quattrocento Sans"/>
                        <a:sym typeface="Quattrocento Sans"/>
                      </a:endParaRPr>
                    </a:p>
                  </a:txBody>
                  <a:tcPr marT="45725" marB="45725" marR="91450" marL="91450" anchor="ctr"/>
                </a:tc>
              </a:tr>
              <a:tr h="215050">
                <a:tc>
                  <a:txBody>
                    <a:bodyPr/>
                    <a:lstStyle/>
                    <a:p>
                      <a:pPr indent="0" lvl="0" marL="0" marR="0" rtl="0" algn="l">
                        <a:spcBef>
                          <a:spcPts val="0"/>
                        </a:spcBef>
                        <a:spcAft>
                          <a:spcPts val="0"/>
                        </a:spcAft>
                        <a:buNone/>
                      </a:pPr>
                      <a:r>
                        <a:rPr lang="en-US" sz="1000"/>
                        <a:t>2022/03/28</a:t>
                      </a:r>
                      <a:endParaRPr sz="1000">
                        <a:latin typeface="Quattrocento Sans"/>
                        <a:ea typeface="Quattrocento Sans"/>
                        <a:cs typeface="Quattrocento Sans"/>
                        <a:sym typeface="Quattrocento Sans"/>
                      </a:endParaRPr>
                    </a:p>
                  </a:txBody>
                  <a:tcPr marT="45725" marB="45725" marR="91450" marL="91450" anchor="ctr"/>
                </a:tc>
                <a:tc>
                  <a:txBody>
                    <a:bodyPr/>
                    <a:lstStyle/>
                    <a:p>
                      <a:pPr indent="0" lvl="0" marL="0" marR="0" rtl="0" algn="l">
                        <a:spcBef>
                          <a:spcPts val="0"/>
                        </a:spcBef>
                        <a:spcAft>
                          <a:spcPts val="0"/>
                        </a:spcAft>
                        <a:buNone/>
                      </a:pPr>
                      <a:r>
                        <a:rPr lang="en-US" sz="1000"/>
                        <a:t>SAP</a:t>
                      </a:r>
                      <a:endParaRPr sz="1000">
                        <a:latin typeface="Quattrocento Sans"/>
                        <a:ea typeface="Quattrocento Sans"/>
                        <a:cs typeface="Quattrocento Sans"/>
                        <a:sym typeface="Quattrocento Sans"/>
                      </a:endParaRPr>
                    </a:p>
                  </a:txBody>
                  <a:tcPr marT="45725" marB="45725" marR="91450" marL="91450" anchor="ctr"/>
                </a:tc>
              </a:tr>
            </a:tbl>
          </a:graphicData>
        </a:graphic>
      </p:graphicFrame>
      <p:graphicFrame>
        <p:nvGraphicFramePr>
          <p:cNvPr id="237" name="Google Shape;237;p13"/>
          <p:cNvGraphicFramePr/>
          <p:nvPr/>
        </p:nvGraphicFramePr>
        <p:xfrm>
          <a:off x="4879235" y="2483202"/>
          <a:ext cx="3000000" cy="3000000"/>
        </p:xfrm>
        <a:graphic>
          <a:graphicData uri="http://schemas.openxmlformats.org/drawingml/2006/table">
            <a:tbl>
              <a:tblPr bandRow="1" firstRow="1">
                <a:noFill/>
                <a:tableStyleId>{1B4391DE-21DA-42A1-82B0-CFFC6326B2FC}</a:tableStyleId>
              </a:tblPr>
              <a:tblGrid>
                <a:gridCol w="859950"/>
                <a:gridCol w="1480050"/>
              </a:tblGrid>
              <a:tr h="175575">
                <a:tc>
                  <a:txBody>
                    <a:bodyPr/>
                    <a:lstStyle/>
                    <a:p>
                      <a:pPr indent="0" lvl="0" marL="0" marR="0" rtl="0" algn="l">
                        <a:spcBef>
                          <a:spcPts val="0"/>
                        </a:spcBef>
                        <a:spcAft>
                          <a:spcPts val="0"/>
                        </a:spcAft>
                        <a:buNone/>
                      </a:pPr>
                      <a:r>
                        <a:rPr lang="en-US" sz="1000">
                          <a:latin typeface="Arial"/>
                          <a:ea typeface="Arial"/>
                          <a:cs typeface="Arial"/>
                          <a:sym typeface="Arial"/>
                        </a:rPr>
                        <a:t>2022/04/06</a:t>
                      </a:r>
                      <a:endParaRPr sz="1000">
                        <a:latin typeface="Arial"/>
                        <a:ea typeface="Arial"/>
                        <a:cs typeface="Arial"/>
                        <a:sym typeface="Arial"/>
                      </a:endParaRPr>
                    </a:p>
                  </a:txBody>
                  <a:tcPr marT="45725" marB="45725" marR="91450" marL="91450" anchor="ctr"/>
                </a:tc>
                <a:tc>
                  <a:txBody>
                    <a:bodyPr/>
                    <a:lstStyle/>
                    <a:p>
                      <a:pPr indent="0" lvl="0" marL="0" marR="0" rtl="0" algn="l">
                        <a:spcBef>
                          <a:spcPts val="0"/>
                        </a:spcBef>
                        <a:spcAft>
                          <a:spcPts val="0"/>
                        </a:spcAft>
                        <a:buNone/>
                      </a:pPr>
                      <a:r>
                        <a:rPr lang="en-US" sz="1000">
                          <a:latin typeface="Arial"/>
                          <a:ea typeface="Arial"/>
                          <a:cs typeface="Arial"/>
                          <a:sym typeface="Arial"/>
                        </a:rPr>
                        <a:t>TOSHIBA</a:t>
                      </a:r>
                      <a:endParaRPr>
                        <a:latin typeface="Arial"/>
                        <a:ea typeface="Arial"/>
                        <a:cs typeface="Arial"/>
                        <a:sym typeface="Arial"/>
                      </a:endParaRPr>
                    </a:p>
                  </a:txBody>
                  <a:tcPr marT="45725" marB="45725" marR="91450" marL="91450" anchor="ctr"/>
                </a:tc>
              </a:tr>
              <a:tr h="175575">
                <a:tc>
                  <a:txBody>
                    <a:bodyPr/>
                    <a:lstStyle/>
                    <a:p>
                      <a:pPr indent="0" lvl="0" marL="0" marR="0" rtl="0" algn="l">
                        <a:spcBef>
                          <a:spcPts val="0"/>
                        </a:spcBef>
                        <a:spcAft>
                          <a:spcPts val="0"/>
                        </a:spcAft>
                        <a:buNone/>
                      </a:pPr>
                      <a:r>
                        <a:rPr lang="en-US" sz="1000">
                          <a:latin typeface="Arial"/>
                          <a:ea typeface="Arial"/>
                          <a:cs typeface="Arial"/>
                          <a:sym typeface="Arial"/>
                        </a:rPr>
                        <a:t>2022/05/24</a:t>
                      </a:r>
                      <a:endParaRPr sz="1000">
                        <a:latin typeface="Arial"/>
                        <a:ea typeface="Arial"/>
                        <a:cs typeface="Arial"/>
                        <a:sym typeface="Arial"/>
                      </a:endParaRPr>
                    </a:p>
                  </a:txBody>
                  <a:tcPr marT="45725" marB="45725" marR="91450" marL="91450" anchor="ctr"/>
                </a:tc>
                <a:tc>
                  <a:txBody>
                    <a:bodyPr/>
                    <a:lstStyle/>
                    <a:p>
                      <a:pPr indent="0" lvl="0" marL="0" marR="0" rtl="0" algn="l">
                        <a:spcBef>
                          <a:spcPts val="0"/>
                        </a:spcBef>
                        <a:spcAft>
                          <a:spcPts val="0"/>
                        </a:spcAft>
                        <a:buNone/>
                      </a:pPr>
                      <a:r>
                        <a:rPr lang="en-US" sz="1000">
                          <a:latin typeface="Arial"/>
                          <a:ea typeface="Arial"/>
                          <a:cs typeface="Arial"/>
                          <a:sym typeface="Arial"/>
                        </a:rPr>
                        <a:t>ZTE</a:t>
                      </a:r>
                      <a:endParaRPr sz="1000">
                        <a:latin typeface="Arial"/>
                        <a:ea typeface="Arial"/>
                        <a:cs typeface="Arial"/>
                        <a:sym typeface="Arial"/>
                      </a:endParaRPr>
                    </a:p>
                  </a:txBody>
                  <a:tcPr marT="45725" marB="45725" marR="91450" marL="91450" anchor="ctr"/>
                </a:tc>
              </a:tr>
              <a:tr h="175575">
                <a:tc>
                  <a:txBody>
                    <a:bodyPr/>
                    <a:lstStyle/>
                    <a:p>
                      <a:pPr indent="0" lvl="0" marL="0" marR="0" rtl="0" algn="l">
                        <a:lnSpc>
                          <a:spcPct val="100000"/>
                        </a:lnSpc>
                        <a:spcBef>
                          <a:spcPts val="0"/>
                        </a:spcBef>
                        <a:spcAft>
                          <a:spcPts val="0"/>
                        </a:spcAft>
                        <a:buClr>
                          <a:schemeClr val="dk1"/>
                        </a:buClr>
                        <a:buSzPts val="1000"/>
                        <a:buFont typeface="Quattrocento Sans"/>
                        <a:buNone/>
                      </a:pPr>
                      <a:r>
                        <a:rPr lang="en-US" sz="1000">
                          <a:latin typeface="Arial"/>
                          <a:ea typeface="Arial"/>
                          <a:cs typeface="Arial"/>
                          <a:sym typeface="Arial"/>
                        </a:rPr>
                        <a:t>2022/07/13</a:t>
                      </a:r>
                      <a:endParaRPr sz="1000">
                        <a:latin typeface="Arial"/>
                        <a:ea typeface="Arial"/>
                        <a:cs typeface="Arial"/>
                        <a:sym typeface="Arial"/>
                      </a:endParaRPr>
                    </a:p>
                  </a:txBody>
                  <a:tcPr marT="45725" marB="45725" marR="91450" marL="91450" anchor="ctr"/>
                </a:tc>
                <a:tc>
                  <a:txBody>
                    <a:bodyPr/>
                    <a:lstStyle/>
                    <a:p>
                      <a:pPr indent="0" lvl="0" marL="0" marR="0" rtl="0" algn="l">
                        <a:lnSpc>
                          <a:spcPct val="100000"/>
                        </a:lnSpc>
                        <a:spcBef>
                          <a:spcPts val="0"/>
                        </a:spcBef>
                        <a:spcAft>
                          <a:spcPts val="0"/>
                        </a:spcAft>
                        <a:buClr>
                          <a:schemeClr val="dk1"/>
                        </a:buClr>
                        <a:buSzPts val="1000"/>
                        <a:buFont typeface="Quattrocento Sans"/>
                        <a:buNone/>
                      </a:pPr>
                      <a:r>
                        <a:rPr lang="en-US" sz="1000">
                          <a:latin typeface="Arial"/>
                          <a:ea typeface="Arial"/>
                          <a:cs typeface="Arial"/>
                          <a:sym typeface="Arial"/>
                        </a:rPr>
                        <a:t>Samsung SDS</a:t>
                      </a:r>
                      <a:endParaRPr>
                        <a:latin typeface="Arial"/>
                        <a:ea typeface="Arial"/>
                        <a:cs typeface="Arial"/>
                        <a:sym typeface="Arial"/>
                      </a:endParaRPr>
                    </a:p>
                  </a:txBody>
                  <a:tcPr marT="45725" marB="45725" marR="91450" marL="91450" anchor="ctr"/>
                </a:tc>
              </a:tr>
              <a:tr h="175575">
                <a:tc>
                  <a:txBody>
                    <a:bodyPr/>
                    <a:lstStyle/>
                    <a:p>
                      <a:pPr indent="0" lvl="0" marL="0" marR="0" rtl="0" algn="l">
                        <a:spcBef>
                          <a:spcPts val="0"/>
                        </a:spcBef>
                        <a:spcAft>
                          <a:spcPts val="0"/>
                        </a:spcAft>
                        <a:buNone/>
                      </a:pPr>
                      <a:r>
                        <a:rPr lang="en-US" sz="1000">
                          <a:latin typeface="Arial"/>
                          <a:ea typeface="Arial"/>
                          <a:cs typeface="Arial"/>
                          <a:sym typeface="Arial"/>
                        </a:rPr>
                        <a:t>2022/08/01</a:t>
                      </a:r>
                      <a:endParaRPr sz="1000">
                        <a:latin typeface="Arial"/>
                        <a:ea typeface="Arial"/>
                        <a:cs typeface="Arial"/>
                        <a:sym typeface="Arial"/>
                      </a:endParaRPr>
                    </a:p>
                  </a:txBody>
                  <a:tcPr marT="45725" marB="45725" marR="91450" marL="91450" anchor="ctr"/>
                </a:tc>
                <a:tc>
                  <a:txBody>
                    <a:bodyPr/>
                    <a:lstStyle/>
                    <a:p>
                      <a:pPr indent="0" lvl="0" marL="0" marR="0" rtl="0" algn="l">
                        <a:spcBef>
                          <a:spcPts val="0"/>
                        </a:spcBef>
                        <a:spcAft>
                          <a:spcPts val="0"/>
                        </a:spcAft>
                        <a:buNone/>
                      </a:pPr>
                      <a:r>
                        <a:rPr lang="en-US" sz="1000">
                          <a:latin typeface="Arial"/>
                          <a:ea typeface="Arial"/>
                          <a:cs typeface="Arial"/>
                          <a:sym typeface="Arial"/>
                        </a:rPr>
                        <a:t>KKCompany</a:t>
                      </a:r>
                      <a:endParaRPr sz="1000">
                        <a:latin typeface="Arial"/>
                        <a:ea typeface="Arial"/>
                        <a:cs typeface="Arial"/>
                        <a:sym typeface="Arial"/>
                      </a:endParaRPr>
                    </a:p>
                  </a:txBody>
                  <a:tcPr marT="45725" marB="45725" marR="91450" marL="91450" anchor="ctr"/>
                </a:tc>
              </a:tr>
              <a:tr h="285300">
                <a:tc>
                  <a:txBody>
                    <a:bodyPr/>
                    <a:lstStyle/>
                    <a:p>
                      <a:pPr indent="0" lvl="0" marL="0" marR="0" rtl="0" algn="l">
                        <a:spcBef>
                          <a:spcPts val="0"/>
                        </a:spcBef>
                        <a:spcAft>
                          <a:spcPts val="0"/>
                        </a:spcAft>
                        <a:buNone/>
                      </a:pPr>
                      <a:r>
                        <a:rPr lang="en-US" sz="1000">
                          <a:latin typeface="Arial"/>
                          <a:ea typeface="Arial"/>
                          <a:cs typeface="Arial"/>
                          <a:sym typeface="Arial"/>
                        </a:rPr>
                        <a:t>2022/08/16</a:t>
                      </a:r>
                      <a:endParaRPr sz="1000">
                        <a:latin typeface="Arial"/>
                        <a:ea typeface="Arial"/>
                        <a:cs typeface="Arial"/>
                        <a:sym typeface="Arial"/>
                      </a:endParaRPr>
                    </a:p>
                  </a:txBody>
                  <a:tcPr marT="45725" marB="45725" marR="91450" marL="91450" anchor="ctr"/>
                </a:tc>
                <a:tc>
                  <a:txBody>
                    <a:bodyPr/>
                    <a:lstStyle/>
                    <a:p>
                      <a:pPr indent="0" lvl="0" marL="0" marR="0" rtl="0" algn="l">
                        <a:lnSpc>
                          <a:spcPct val="100000"/>
                        </a:lnSpc>
                        <a:spcBef>
                          <a:spcPts val="0"/>
                        </a:spcBef>
                        <a:spcAft>
                          <a:spcPts val="0"/>
                        </a:spcAft>
                        <a:buClr>
                          <a:schemeClr val="dk1"/>
                        </a:buClr>
                        <a:buSzPts val="1000"/>
                        <a:buFont typeface="Quattrocento Sans"/>
                        <a:buNone/>
                      </a:pPr>
                      <a:r>
                        <a:rPr lang="en-US" sz="1000">
                          <a:latin typeface="Arial"/>
                          <a:ea typeface="Arial"/>
                          <a:cs typeface="Arial"/>
                          <a:sym typeface="Arial"/>
                        </a:rPr>
                        <a:t>Hyundai Motor Company</a:t>
                      </a:r>
                      <a:endParaRPr sz="1000">
                        <a:latin typeface="Arial"/>
                        <a:ea typeface="Arial"/>
                        <a:cs typeface="Arial"/>
                        <a:sym typeface="Arial"/>
                      </a:endParaRPr>
                    </a:p>
                  </a:txBody>
                  <a:tcPr marT="45725" marB="45725" marR="91450" marL="91450" anchor="ctr"/>
                </a:tc>
              </a:tr>
              <a:tr h="175575">
                <a:tc>
                  <a:txBody>
                    <a:bodyPr/>
                    <a:lstStyle/>
                    <a:p>
                      <a:pPr indent="0" lvl="0" marL="0" marR="0" rtl="0" algn="l">
                        <a:spcBef>
                          <a:spcPts val="0"/>
                        </a:spcBef>
                        <a:spcAft>
                          <a:spcPts val="0"/>
                        </a:spcAft>
                        <a:buNone/>
                      </a:pPr>
                      <a:r>
                        <a:rPr lang="en-US" sz="1000">
                          <a:latin typeface="Arial"/>
                          <a:ea typeface="Arial"/>
                          <a:cs typeface="Arial"/>
                          <a:sym typeface="Arial"/>
                        </a:rPr>
                        <a:t>2022/08/16</a:t>
                      </a:r>
                      <a:endParaRPr sz="1000">
                        <a:latin typeface="Arial"/>
                        <a:ea typeface="Arial"/>
                        <a:cs typeface="Arial"/>
                        <a:sym typeface="Arial"/>
                      </a:endParaRPr>
                    </a:p>
                  </a:txBody>
                  <a:tcPr marT="45725" marB="45725" marR="91450" marL="91450" anchor="ctr"/>
                </a:tc>
                <a:tc>
                  <a:txBody>
                    <a:bodyPr/>
                    <a:lstStyle/>
                    <a:p>
                      <a:pPr indent="0" lvl="0" marL="0" marR="0" rtl="0" algn="l">
                        <a:spcBef>
                          <a:spcPts val="0"/>
                        </a:spcBef>
                        <a:spcAft>
                          <a:spcPts val="0"/>
                        </a:spcAft>
                        <a:buNone/>
                      </a:pPr>
                      <a:r>
                        <a:rPr lang="en-US" sz="1000">
                          <a:latin typeface="Arial"/>
                          <a:ea typeface="Arial"/>
                          <a:cs typeface="Arial"/>
                          <a:sym typeface="Arial"/>
                        </a:rPr>
                        <a:t>Kia</a:t>
                      </a:r>
                      <a:endParaRPr sz="1000">
                        <a:latin typeface="Arial"/>
                        <a:ea typeface="Arial"/>
                        <a:cs typeface="Arial"/>
                        <a:sym typeface="Arial"/>
                      </a:endParaRPr>
                    </a:p>
                  </a:txBody>
                  <a:tcPr marT="45725" marB="45725" marR="91450" marL="91450" anchor="ctr"/>
                </a:tc>
              </a:tr>
              <a:tr h="175575">
                <a:tc>
                  <a:txBody>
                    <a:bodyPr/>
                    <a:lstStyle/>
                    <a:p>
                      <a:pPr indent="0" lvl="0" marL="0" marR="0" rtl="0" algn="l">
                        <a:spcBef>
                          <a:spcPts val="0"/>
                        </a:spcBef>
                        <a:spcAft>
                          <a:spcPts val="0"/>
                        </a:spcAft>
                        <a:buNone/>
                      </a:pPr>
                      <a:r>
                        <a:rPr lang="en-US" sz="1000">
                          <a:latin typeface="Arial"/>
                          <a:ea typeface="Arial"/>
                          <a:cs typeface="Arial"/>
                          <a:sym typeface="Arial"/>
                        </a:rPr>
                        <a:t>2022/08/16</a:t>
                      </a:r>
                      <a:endParaRPr sz="1000">
                        <a:latin typeface="Arial"/>
                        <a:ea typeface="Arial"/>
                        <a:cs typeface="Arial"/>
                        <a:sym typeface="Arial"/>
                      </a:endParaRPr>
                    </a:p>
                  </a:txBody>
                  <a:tcPr marT="45725" marB="45725" marR="91450" marL="91450" anchor="ctr"/>
                </a:tc>
                <a:tc>
                  <a:txBody>
                    <a:bodyPr/>
                    <a:lstStyle/>
                    <a:p>
                      <a:pPr indent="0" lvl="0" marL="0" marR="0" rtl="0" algn="l">
                        <a:spcBef>
                          <a:spcPts val="0"/>
                        </a:spcBef>
                        <a:spcAft>
                          <a:spcPts val="0"/>
                        </a:spcAft>
                        <a:buNone/>
                      </a:pPr>
                      <a:r>
                        <a:rPr lang="en-US" sz="1000">
                          <a:latin typeface="Arial"/>
                          <a:ea typeface="Arial"/>
                          <a:cs typeface="Arial"/>
                          <a:sym typeface="Arial"/>
                        </a:rPr>
                        <a:t>Hyundai Mobis</a:t>
                      </a:r>
                      <a:endParaRPr sz="1000">
                        <a:latin typeface="Arial"/>
                        <a:ea typeface="Arial"/>
                        <a:cs typeface="Arial"/>
                        <a:sym typeface="Arial"/>
                      </a:endParaRPr>
                    </a:p>
                  </a:txBody>
                  <a:tcPr marT="45725" marB="45725" marR="91450" marL="91450" anchor="ctr"/>
                </a:tc>
              </a:tr>
              <a:tr h="175575">
                <a:tc>
                  <a:txBody>
                    <a:bodyPr/>
                    <a:lstStyle/>
                    <a:p>
                      <a:pPr indent="0" lvl="0" marL="0" marR="0" rtl="0" algn="l">
                        <a:spcBef>
                          <a:spcPts val="0"/>
                        </a:spcBef>
                        <a:spcAft>
                          <a:spcPts val="0"/>
                        </a:spcAft>
                        <a:buNone/>
                      </a:pPr>
                      <a:r>
                        <a:rPr lang="en-US" sz="1000">
                          <a:latin typeface="Arial"/>
                          <a:ea typeface="Arial"/>
                          <a:cs typeface="Arial"/>
                          <a:sym typeface="Arial"/>
                        </a:rPr>
                        <a:t>2022/08/16</a:t>
                      </a:r>
                      <a:endParaRPr sz="1000">
                        <a:latin typeface="Arial"/>
                        <a:ea typeface="Arial"/>
                        <a:cs typeface="Arial"/>
                        <a:sym typeface="Arial"/>
                      </a:endParaRPr>
                    </a:p>
                  </a:txBody>
                  <a:tcPr marT="45725" marB="45725" marR="91450" marL="91450" anchor="ctr"/>
                </a:tc>
                <a:tc>
                  <a:txBody>
                    <a:bodyPr/>
                    <a:lstStyle/>
                    <a:p>
                      <a:pPr indent="0" lvl="0" marL="0" marR="0" rtl="0" algn="l">
                        <a:spcBef>
                          <a:spcPts val="0"/>
                        </a:spcBef>
                        <a:spcAft>
                          <a:spcPts val="0"/>
                        </a:spcAft>
                        <a:buNone/>
                      </a:pPr>
                      <a:r>
                        <a:rPr lang="en-US" sz="1000">
                          <a:latin typeface="Arial"/>
                          <a:ea typeface="Arial"/>
                          <a:cs typeface="Arial"/>
                          <a:sym typeface="Arial"/>
                        </a:rPr>
                        <a:t>Hyundai Autoever </a:t>
                      </a:r>
                      <a:endParaRPr sz="1000">
                        <a:latin typeface="Arial"/>
                        <a:ea typeface="Arial"/>
                        <a:cs typeface="Arial"/>
                        <a:sym typeface="Arial"/>
                      </a:endParaRPr>
                    </a:p>
                  </a:txBody>
                  <a:tcPr marT="45725" marB="45725" marR="91450" marL="91450" anchor="ctr"/>
                </a:tc>
              </a:tr>
              <a:tr h="175575">
                <a:tc>
                  <a:txBody>
                    <a:bodyPr/>
                    <a:lstStyle/>
                    <a:p>
                      <a:pPr indent="0" lvl="0" marL="0" marR="0" rtl="0" algn="l">
                        <a:spcBef>
                          <a:spcPts val="0"/>
                        </a:spcBef>
                        <a:spcAft>
                          <a:spcPts val="0"/>
                        </a:spcAft>
                        <a:buNone/>
                      </a:pPr>
                      <a:r>
                        <a:rPr lang="en-US" sz="1000">
                          <a:latin typeface="Arial"/>
                          <a:ea typeface="Arial"/>
                          <a:cs typeface="Arial"/>
                          <a:sym typeface="Arial"/>
                        </a:rPr>
                        <a:t>2022/11/04</a:t>
                      </a:r>
                      <a:endParaRPr sz="1000">
                        <a:latin typeface="Arial"/>
                        <a:ea typeface="Arial"/>
                        <a:cs typeface="Arial"/>
                        <a:sym typeface="Arial"/>
                      </a:endParaRPr>
                    </a:p>
                  </a:txBody>
                  <a:tcPr marT="45725" marB="45725" marR="91450" marL="91450" anchor="ctr"/>
                </a:tc>
                <a:tc>
                  <a:txBody>
                    <a:bodyPr/>
                    <a:lstStyle/>
                    <a:p>
                      <a:pPr indent="0" lvl="0" marL="0" marR="0" rtl="0" algn="l">
                        <a:spcBef>
                          <a:spcPts val="0"/>
                        </a:spcBef>
                        <a:spcAft>
                          <a:spcPts val="0"/>
                        </a:spcAft>
                        <a:buNone/>
                      </a:pPr>
                      <a:r>
                        <a:rPr lang="en-US" sz="1000">
                          <a:latin typeface="Arial"/>
                          <a:ea typeface="Arial"/>
                          <a:cs typeface="Arial"/>
                          <a:sym typeface="Arial"/>
                        </a:rPr>
                        <a:t>NAVER</a:t>
                      </a:r>
                      <a:endParaRPr>
                        <a:latin typeface="Arial"/>
                        <a:ea typeface="Arial"/>
                        <a:cs typeface="Arial"/>
                        <a:sym typeface="Arial"/>
                      </a:endParaRPr>
                    </a:p>
                  </a:txBody>
                  <a:tcPr marT="45725" marB="45725" marR="91450" marL="91450" anchor="ctr"/>
                </a:tc>
              </a:tr>
              <a:tr h="175575">
                <a:tc>
                  <a:txBody>
                    <a:bodyPr/>
                    <a:lstStyle/>
                    <a:p>
                      <a:pPr indent="0" lvl="0" marL="0" marR="0" rtl="0" algn="l">
                        <a:lnSpc>
                          <a:spcPct val="100000"/>
                        </a:lnSpc>
                        <a:spcBef>
                          <a:spcPts val="0"/>
                        </a:spcBef>
                        <a:spcAft>
                          <a:spcPts val="0"/>
                        </a:spcAft>
                        <a:buClr>
                          <a:schemeClr val="dk1"/>
                        </a:buClr>
                        <a:buSzPts val="1000"/>
                        <a:buFont typeface="Quattrocento Sans"/>
                        <a:buNone/>
                      </a:pPr>
                      <a:r>
                        <a:rPr lang="en-US" sz="1000">
                          <a:latin typeface="Arial"/>
                          <a:ea typeface="Arial"/>
                          <a:cs typeface="Arial"/>
                          <a:sym typeface="Arial"/>
                        </a:rPr>
                        <a:t>2022/11/11</a:t>
                      </a:r>
                      <a:endParaRPr sz="1000">
                        <a:latin typeface="Arial"/>
                        <a:ea typeface="Arial"/>
                        <a:cs typeface="Arial"/>
                        <a:sym typeface="Arial"/>
                      </a:endParaRPr>
                    </a:p>
                  </a:txBody>
                  <a:tcPr marT="45725" marB="45725" marR="91450" marL="91450" anchor="ctr"/>
                </a:tc>
                <a:tc>
                  <a:txBody>
                    <a:bodyPr/>
                    <a:lstStyle/>
                    <a:p>
                      <a:pPr indent="0" lvl="0" marL="0" marR="0" rtl="0" algn="l">
                        <a:spcBef>
                          <a:spcPts val="0"/>
                        </a:spcBef>
                        <a:spcAft>
                          <a:spcPts val="0"/>
                        </a:spcAft>
                        <a:buNone/>
                      </a:pPr>
                      <a:r>
                        <a:rPr lang="en-US" sz="1000">
                          <a:latin typeface="Arial"/>
                          <a:ea typeface="Arial"/>
                          <a:cs typeface="Arial"/>
                          <a:sym typeface="Arial"/>
                        </a:rPr>
                        <a:t>Fujitsu</a:t>
                      </a:r>
                      <a:endParaRPr>
                        <a:latin typeface="Arial"/>
                        <a:ea typeface="Arial"/>
                        <a:cs typeface="Arial"/>
                        <a:sym typeface="Arial"/>
                      </a:endParaRPr>
                    </a:p>
                  </a:txBody>
                  <a:tcPr marT="45725" marB="45725" marR="91450" marL="91450" anchor="ctr"/>
                </a:tc>
              </a:tr>
              <a:tr h="175575">
                <a:tc>
                  <a:txBody>
                    <a:bodyPr/>
                    <a:lstStyle/>
                    <a:p>
                      <a:pPr indent="0" lvl="0" marL="0" marR="0" rtl="0" algn="l">
                        <a:spcBef>
                          <a:spcPts val="0"/>
                        </a:spcBef>
                        <a:spcAft>
                          <a:spcPts val="0"/>
                        </a:spcAft>
                        <a:buNone/>
                      </a:pPr>
                      <a:r>
                        <a:rPr lang="en-US" sz="1000">
                          <a:latin typeface="Arial"/>
                          <a:ea typeface="Arial"/>
                          <a:cs typeface="Arial"/>
                          <a:sym typeface="Arial"/>
                        </a:rPr>
                        <a:t>2022/12/06</a:t>
                      </a:r>
                      <a:endParaRPr sz="1000">
                        <a:latin typeface="Arial"/>
                        <a:ea typeface="Arial"/>
                        <a:cs typeface="Arial"/>
                        <a:sym typeface="Arial"/>
                      </a:endParaRPr>
                    </a:p>
                  </a:txBody>
                  <a:tcPr marT="45725" marB="45725" marR="91450" marL="91450" anchor="ctr"/>
                </a:tc>
                <a:tc>
                  <a:txBody>
                    <a:bodyPr/>
                    <a:lstStyle/>
                    <a:p>
                      <a:pPr indent="0" lvl="0" marL="0" marR="0" rtl="0" algn="l">
                        <a:spcBef>
                          <a:spcPts val="0"/>
                        </a:spcBef>
                        <a:spcAft>
                          <a:spcPts val="0"/>
                        </a:spcAft>
                        <a:buNone/>
                      </a:pPr>
                      <a:r>
                        <a:rPr lang="en-US" sz="1000">
                          <a:latin typeface="Arial"/>
                          <a:ea typeface="Arial"/>
                          <a:cs typeface="Arial"/>
                          <a:sym typeface="Arial"/>
                        </a:rPr>
                        <a:t>Google</a:t>
                      </a:r>
                      <a:endParaRPr sz="1000">
                        <a:latin typeface="Arial"/>
                        <a:ea typeface="Arial"/>
                        <a:cs typeface="Arial"/>
                        <a:sym typeface="Arial"/>
                      </a:endParaRPr>
                    </a:p>
                  </a:txBody>
                  <a:tcPr marT="45725" marB="45725" marR="91450" marL="91450" anchor="ctr"/>
                </a:tc>
              </a:tr>
              <a:tr h="175575">
                <a:tc>
                  <a:txBody>
                    <a:bodyPr/>
                    <a:lstStyle/>
                    <a:p>
                      <a:pPr indent="0" lvl="0" marL="0" marR="0" rtl="0" algn="l">
                        <a:spcBef>
                          <a:spcPts val="0"/>
                        </a:spcBef>
                        <a:spcAft>
                          <a:spcPts val="0"/>
                        </a:spcAft>
                        <a:buNone/>
                      </a:pPr>
                      <a:r>
                        <a:rPr lang="en-US" sz="1000">
                          <a:latin typeface="Arial"/>
                          <a:ea typeface="Arial"/>
                          <a:cs typeface="Arial"/>
                          <a:sym typeface="Arial"/>
                        </a:rPr>
                        <a:t>2023/03/31</a:t>
                      </a:r>
                      <a:endParaRPr sz="1000">
                        <a:latin typeface="Arial"/>
                        <a:ea typeface="Arial"/>
                        <a:cs typeface="Arial"/>
                        <a:sym typeface="Arial"/>
                      </a:endParaRPr>
                    </a:p>
                  </a:txBody>
                  <a:tcPr marT="45725" marB="45725" marR="91450" marL="91450" anchor="ctr"/>
                </a:tc>
                <a:tc>
                  <a:txBody>
                    <a:bodyPr/>
                    <a:lstStyle/>
                    <a:p>
                      <a:pPr indent="0" lvl="0" marL="0" marR="0" rtl="0" algn="l">
                        <a:spcBef>
                          <a:spcPts val="0"/>
                        </a:spcBef>
                        <a:spcAft>
                          <a:spcPts val="0"/>
                        </a:spcAft>
                        <a:buNone/>
                      </a:pPr>
                      <a:r>
                        <a:rPr lang="en-US" sz="1000">
                          <a:latin typeface="Arial"/>
                          <a:ea typeface="Arial"/>
                          <a:cs typeface="Arial"/>
                          <a:sym typeface="Arial"/>
                        </a:rPr>
                        <a:t>Socionext</a:t>
                      </a:r>
                      <a:endParaRPr>
                        <a:latin typeface="Arial"/>
                        <a:ea typeface="Arial"/>
                        <a:cs typeface="Arial"/>
                        <a:sym typeface="Arial"/>
                      </a:endParaRPr>
                    </a:p>
                  </a:txBody>
                  <a:tcPr marT="45725" marB="45725" marR="91450" marL="91450" anchor="ctr"/>
                </a:tc>
              </a:tr>
              <a:tr h="175575">
                <a:tc>
                  <a:txBody>
                    <a:bodyPr/>
                    <a:lstStyle/>
                    <a:p>
                      <a:pPr indent="0" lvl="0" marL="0" marR="0" rtl="0" algn="l">
                        <a:spcBef>
                          <a:spcPts val="0"/>
                        </a:spcBef>
                        <a:spcAft>
                          <a:spcPts val="0"/>
                        </a:spcAft>
                        <a:buNone/>
                      </a:pPr>
                      <a:r>
                        <a:rPr lang="en-US" sz="1000">
                          <a:latin typeface="Arial"/>
                          <a:ea typeface="Arial"/>
                          <a:cs typeface="Arial"/>
                          <a:sym typeface="Arial"/>
                        </a:rPr>
                        <a:t>2023/Apr</a:t>
                      </a:r>
                      <a:endParaRPr sz="1000">
                        <a:latin typeface="Arial"/>
                        <a:ea typeface="Arial"/>
                        <a:cs typeface="Arial"/>
                        <a:sym typeface="Arial"/>
                      </a:endParaRPr>
                    </a:p>
                  </a:txBody>
                  <a:tcPr marT="45725" marB="45725" marR="91450" marL="91450" anchor="ctr"/>
                </a:tc>
                <a:tc>
                  <a:txBody>
                    <a:bodyPr/>
                    <a:lstStyle/>
                    <a:p>
                      <a:pPr indent="0" lvl="0" marL="0" marR="0" rtl="0" algn="l">
                        <a:spcBef>
                          <a:spcPts val="0"/>
                        </a:spcBef>
                        <a:spcAft>
                          <a:spcPts val="0"/>
                        </a:spcAft>
                        <a:buNone/>
                      </a:pPr>
                      <a:r>
                        <a:rPr lang="en-US" sz="1000">
                          <a:latin typeface="Arial"/>
                          <a:ea typeface="Arial"/>
                          <a:cs typeface="Arial"/>
                          <a:sym typeface="Arial"/>
                        </a:rPr>
                        <a:t>China Mobile、Alibaba、Cloudera、SAIC X-ONE、ByteDance</a:t>
                      </a:r>
                      <a:endParaRPr sz="1000">
                        <a:latin typeface="Arial"/>
                        <a:ea typeface="Arial"/>
                        <a:cs typeface="Arial"/>
                        <a:sym typeface="Arial"/>
                      </a:endParaRPr>
                    </a:p>
                  </a:txBody>
                  <a:tcPr marT="45725" marB="45725" marR="91450" marL="91450" anchor="ctr"/>
                </a:tc>
              </a:tr>
            </a:tbl>
          </a:graphicData>
        </a:graphic>
      </p:graphicFrame>
      <p:sp>
        <p:nvSpPr>
          <p:cNvPr id="238" name="Google Shape;238;p13"/>
          <p:cNvSpPr txBox="1"/>
          <p:nvPr>
            <p:ph idx="11" type="ftr"/>
          </p:nvPr>
        </p:nvSpPr>
        <p:spPr>
          <a:xfrm>
            <a:off x="1331339" y="6423024"/>
            <a:ext cx="2874389" cy="1397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OpenChain Japan Work Group</a:t>
            </a:r>
            <a:endParaRPr/>
          </a:p>
        </p:txBody>
      </p:sp>
      <p:graphicFrame>
        <p:nvGraphicFramePr>
          <p:cNvPr id="239" name="Google Shape;239;p13"/>
          <p:cNvGraphicFramePr/>
          <p:nvPr/>
        </p:nvGraphicFramePr>
        <p:xfrm>
          <a:off x="7201827" y="2483202"/>
          <a:ext cx="3000000" cy="3000000"/>
        </p:xfrm>
        <a:graphic>
          <a:graphicData uri="http://schemas.openxmlformats.org/drawingml/2006/table">
            <a:tbl>
              <a:tblPr bandRow="1" firstRow="1">
                <a:noFill/>
                <a:tableStyleId>{1B4391DE-21DA-42A1-82B0-CFFC6326B2FC}</a:tableStyleId>
              </a:tblPr>
              <a:tblGrid>
                <a:gridCol w="874400"/>
                <a:gridCol w="1465600"/>
              </a:tblGrid>
              <a:tr h="203375">
                <a:tc>
                  <a:txBody>
                    <a:bodyPr/>
                    <a:lstStyle/>
                    <a:p>
                      <a:pPr indent="0" lvl="0" marL="0" marR="0" rtl="0" algn="l">
                        <a:spcBef>
                          <a:spcPts val="0"/>
                        </a:spcBef>
                        <a:spcAft>
                          <a:spcPts val="0"/>
                        </a:spcAft>
                        <a:buNone/>
                      </a:pPr>
                      <a:r>
                        <a:rPr lang="en-US" sz="1000">
                          <a:latin typeface="Arial"/>
                          <a:ea typeface="Arial"/>
                          <a:cs typeface="Arial"/>
                          <a:sym typeface="Arial"/>
                        </a:rPr>
                        <a:t>2023/06/27</a:t>
                      </a:r>
                      <a:endParaRPr sz="1000">
                        <a:latin typeface="Arial"/>
                        <a:ea typeface="Arial"/>
                        <a:cs typeface="Arial"/>
                        <a:sym typeface="Arial"/>
                      </a:endParaRPr>
                    </a:p>
                  </a:txBody>
                  <a:tcPr marT="45725" marB="45725" marR="91450" marL="91450" anchor="ctr"/>
                </a:tc>
                <a:tc>
                  <a:txBody>
                    <a:bodyPr/>
                    <a:lstStyle/>
                    <a:p>
                      <a:pPr indent="0" lvl="0" marL="0" marR="0" rtl="0" algn="l">
                        <a:spcBef>
                          <a:spcPts val="0"/>
                        </a:spcBef>
                        <a:spcAft>
                          <a:spcPts val="0"/>
                        </a:spcAft>
                        <a:buNone/>
                      </a:pPr>
                      <a:r>
                        <a:rPr lang="en-US" sz="1000">
                          <a:latin typeface="Arial"/>
                          <a:ea typeface="Arial"/>
                          <a:cs typeface="Arial"/>
                          <a:sym typeface="Arial"/>
                        </a:rPr>
                        <a:t>xFusion (100社目)</a:t>
                      </a:r>
                      <a:endParaRPr>
                        <a:latin typeface="Arial"/>
                        <a:ea typeface="Arial"/>
                        <a:cs typeface="Arial"/>
                        <a:sym typeface="Arial"/>
                      </a:endParaRPr>
                    </a:p>
                  </a:txBody>
                  <a:tcPr marT="45725" marB="45725" marR="91450" marL="91450" anchor="ctr"/>
                </a:tc>
              </a:tr>
              <a:tr h="203375">
                <a:tc>
                  <a:txBody>
                    <a:bodyPr/>
                    <a:lstStyle/>
                    <a:p>
                      <a:pPr indent="0" lvl="0" marL="0" marR="0" rtl="0" algn="l">
                        <a:spcBef>
                          <a:spcPts val="0"/>
                        </a:spcBef>
                        <a:spcAft>
                          <a:spcPts val="0"/>
                        </a:spcAft>
                        <a:buNone/>
                      </a:pPr>
                      <a:r>
                        <a:rPr lang="en-US" sz="1000">
                          <a:latin typeface="Arial"/>
                          <a:ea typeface="Arial"/>
                          <a:cs typeface="Arial"/>
                          <a:sym typeface="Arial"/>
                        </a:rPr>
                        <a:t>2023/07/05</a:t>
                      </a:r>
                      <a:endParaRPr sz="1000">
                        <a:latin typeface="Arial"/>
                        <a:ea typeface="Arial"/>
                        <a:cs typeface="Arial"/>
                        <a:sym typeface="Arial"/>
                      </a:endParaRPr>
                    </a:p>
                  </a:txBody>
                  <a:tcPr marT="45725" marB="45725" marR="91450" marL="91450" anchor="ctr"/>
                </a:tc>
                <a:tc>
                  <a:txBody>
                    <a:bodyPr/>
                    <a:lstStyle/>
                    <a:p>
                      <a:pPr indent="0" lvl="0" marL="0" marR="0" rtl="0" algn="l">
                        <a:spcBef>
                          <a:spcPts val="0"/>
                        </a:spcBef>
                        <a:spcAft>
                          <a:spcPts val="0"/>
                        </a:spcAft>
                        <a:buNone/>
                      </a:pPr>
                      <a:r>
                        <a:rPr lang="en-US" sz="1000">
                          <a:latin typeface="Arial"/>
                          <a:ea typeface="Arial"/>
                          <a:cs typeface="Arial"/>
                          <a:sym typeface="Arial"/>
                        </a:rPr>
                        <a:t>LINE</a:t>
                      </a:r>
                      <a:endParaRPr>
                        <a:latin typeface="Arial"/>
                        <a:ea typeface="Arial"/>
                        <a:cs typeface="Arial"/>
                        <a:sym typeface="Arial"/>
                      </a:endParaRPr>
                    </a:p>
                  </a:txBody>
                  <a:tcPr marT="45725" marB="45725" marR="91450" marL="91450" anchor="ctr"/>
                </a:tc>
              </a:tr>
              <a:tr h="203375">
                <a:tc>
                  <a:txBody>
                    <a:bodyPr/>
                    <a:lstStyle/>
                    <a:p>
                      <a:pPr indent="0" lvl="0" marL="0" marR="0" rtl="0" algn="l">
                        <a:spcBef>
                          <a:spcPts val="0"/>
                        </a:spcBef>
                        <a:spcAft>
                          <a:spcPts val="0"/>
                        </a:spcAft>
                        <a:buNone/>
                      </a:pPr>
                      <a:r>
                        <a:rPr lang="en-US" sz="1000">
                          <a:latin typeface="Arial"/>
                          <a:ea typeface="Arial"/>
                          <a:cs typeface="Arial"/>
                          <a:sym typeface="Arial"/>
                        </a:rPr>
                        <a:t>2023/07/27</a:t>
                      </a:r>
                      <a:endParaRPr sz="1000">
                        <a:latin typeface="Arial"/>
                        <a:ea typeface="Arial"/>
                        <a:cs typeface="Arial"/>
                        <a:sym typeface="Arial"/>
                      </a:endParaRPr>
                    </a:p>
                  </a:txBody>
                  <a:tcPr marT="45725" marB="45725" marR="91450" marL="91450" anchor="ctr"/>
                </a:tc>
                <a:tc>
                  <a:txBody>
                    <a:bodyPr/>
                    <a:lstStyle/>
                    <a:p>
                      <a:pPr indent="0" lvl="0" marL="0" marR="0" rtl="0" algn="l">
                        <a:spcBef>
                          <a:spcPts val="0"/>
                        </a:spcBef>
                        <a:spcAft>
                          <a:spcPts val="0"/>
                        </a:spcAft>
                        <a:buNone/>
                      </a:pPr>
                      <a:r>
                        <a:rPr lang="en-US" sz="1000">
                          <a:latin typeface="Arial"/>
                          <a:ea typeface="Arial"/>
                          <a:cs typeface="Arial"/>
                          <a:sym typeface="Arial"/>
                        </a:rPr>
                        <a:t>Collabora</a:t>
                      </a:r>
                      <a:endParaRPr sz="1000">
                        <a:latin typeface="Arial"/>
                        <a:ea typeface="Arial"/>
                        <a:cs typeface="Arial"/>
                        <a:sym typeface="Arial"/>
                      </a:endParaRPr>
                    </a:p>
                  </a:txBody>
                  <a:tcPr marT="45725" marB="45725" marR="91450" marL="91450" anchor="ctr"/>
                </a:tc>
              </a:tr>
              <a:tr h="203375">
                <a:tc>
                  <a:txBody>
                    <a:bodyPr/>
                    <a:lstStyle/>
                    <a:p>
                      <a:pPr indent="0" lvl="0" marL="0" marR="0" rtl="0" algn="l">
                        <a:spcBef>
                          <a:spcPts val="0"/>
                        </a:spcBef>
                        <a:spcAft>
                          <a:spcPts val="0"/>
                        </a:spcAft>
                        <a:buNone/>
                      </a:pPr>
                      <a:r>
                        <a:rPr lang="en-US" sz="1000">
                          <a:latin typeface="Arial"/>
                          <a:ea typeface="Arial"/>
                          <a:cs typeface="Arial"/>
                          <a:sym typeface="Arial"/>
                        </a:rPr>
                        <a:t>2023/10/04</a:t>
                      </a:r>
                      <a:endParaRPr sz="1000">
                        <a:latin typeface="Arial"/>
                        <a:ea typeface="Arial"/>
                        <a:cs typeface="Arial"/>
                        <a:sym typeface="Arial"/>
                      </a:endParaRPr>
                    </a:p>
                  </a:txBody>
                  <a:tcPr marT="45725" marB="45725" marR="91450" marL="91450" anchor="ctr"/>
                </a:tc>
                <a:tc>
                  <a:txBody>
                    <a:bodyPr/>
                    <a:lstStyle/>
                    <a:p>
                      <a:pPr indent="0" lvl="0" marL="0" marR="0" rtl="0" algn="l">
                        <a:spcBef>
                          <a:spcPts val="0"/>
                        </a:spcBef>
                        <a:spcAft>
                          <a:spcPts val="0"/>
                        </a:spcAft>
                        <a:buNone/>
                      </a:pPr>
                      <a:r>
                        <a:rPr lang="en-US" sz="1000">
                          <a:latin typeface="Arial"/>
                          <a:ea typeface="Arial"/>
                          <a:cs typeface="Arial"/>
                          <a:sym typeface="Arial"/>
                        </a:rPr>
                        <a:t>Bobble AI</a:t>
                      </a:r>
                      <a:endParaRPr>
                        <a:latin typeface="Arial"/>
                        <a:ea typeface="Arial"/>
                        <a:cs typeface="Arial"/>
                        <a:sym typeface="Arial"/>
                      </a:endParaRPr>
                    </a:p>
                  </a:txBody>
                  <a:tcPr marT="45725" marB="45725" marR="91450" marL="91450" anchor="ctr"/>
                </a:tc>
              </a:tr>
              <a:tr h="203375">
                <a:tc>
                  <a:txBody>
                    <a:bodyPr/>
                    <a:lstStyle/>
                    <a:p>
                      <a:pPr indent="0" lvl="0" marL="0" marR="0" rtl="0" algn="l">
                        <a:spcBef>
                          <a:spcPts val="0"/>
                        </a:spcBef>
                        <a:spcAft>
                          <a:spcPts val="0"/>
                        </a:spcAft>
                        <a:buNone/>
                      </a:pPr>
                      <a:r>
                        <a:rPr lang="en-US" sz="1000">
                          <a:latin typeface="Arial"/>
                          <a:ea typeface="Arial"/>
                          <a:cs typeface="Arial"/>
                          <a:sym typeface="Arial"/>
                        </a:rPr>
                        <a:t>2023/11/02</a:t>
                      </a:r>
                      <a:endParaRPr sz="1000">
                        <a:latin typeface="Arial"/>
                        <a:ea typeface="Arial"/>
                        <a:cs typeface="Arial"/>
                        <a:sym typeface="Arial"/>
                      </a:endParaRPr>
                    </a:p>
                  </a:txBody>
                  <a:tcPr marT="45725" marB="45725" marR="91450" marL="91450" anchor="ctr"/>
                </a:tc>
                <a:tc>
                  <a:txBody>
                    <a:bodyPr/>
                    <a:lstStyle/>
                    <a:p>
                      <a:pPr indent="0" lvl="0" marL="0" marR="0" rtl="0" algn="l">
                        <a:spcBef>
                          <a:spcPts val="0"/>
                        </a:spcBef>
                        <a:spcAft>
                          <a:spcPts val="0"/>
                        </a:spcAft>
                        <a:buNone/>
                      </a:pPr>
                      <a:r>
                        <a:rPr lang="en-US" sz="1000">
                          <a:latin typeface="Arial"/>
                          <a:ea typeface="Arial"/>
                          <a:cs typeface="Arial"/>
                          <a:sym typeface="Arial"/>
                        </a:rPr>
                        <a:t>Vectorverse</a:t>
                      </a:r>
                      <a:endParaRPr sz="1000">
                        <a:latin typeface="Arial"/>
                        <a:ea typeface="Arial"/>
                        <a:cs typeface="Arial"/>
                        <a:sym typeface="Arial"/>
                      </a:endParaRPr>
                    </a:p>
                  </a:txBody>
                  <a:tcPr marT="45725" marB="45725" marR="91450" marL="91450" anchor="ctr"/>
                </a:tc>
              </a:tr>
              <a:tr h="203375">
                <a:tc>
                  <a:txBody>
                    <a:bodyPr/>
                    <a:lstStyle/>
                    <a:p>
                      <a:pPr indent="0" lvl="0" marL="0" marR="0" rtl="0" algn="l">
                        <a:spcBef>
                          <a:spcPts val="0"/>
                        </a:spcBef>
                        <a:spcAft>
                          <a:spcPts val="0"/>
                        </a:spcAft>
                        <a:buNone/>
                      </a:pPr>
                      <a:r>
                        <a:rPr lang="en-US" sz="1000">
                          <a:latin typeface="Arial"/>
                          <a:ea typeface="Arial"/>
                          <a:cs typeface="Arial"/>
                          <a:sym typeface="Arial"/>
                        </a:rPr>
                        <a:t>2023/11/07</a:t>
                      </a:r>
                      <a:endParaRPr sz="1000">
                        <a:latin typeface="Arial"/>
                        <a:ea typeface="Arial"/>
                        <a:cs typeface="Arial"/>
                        <a:sym typeface="Arial"/>
                      </a:endParaRPr>
                    </a:p>
                  </a:txBody>
                  <a:tcPr marT="45725" marB="45725" marR="91450" marL="91450" anchor="ctr"/>
                </a:tc>
                <a:tc>
                  <a:txBody>
                    <a:bodyPr/>
                    <a:lstStyle/>
                    <a:p>
                      <a:pPr indent="0" lvl="0" marL="0" marR="0" rtl="0" algn="l">
                        <a:spcBef>
                          <a:spcPts val="0"/>
                        </a:spcBef>
                        <a:spcAft>
                          <a:spcPts val="0"/>
                        </a:spcAft>
                        <a:buNone/>
                      </a:pPr>
                      <a:r>
                        <a:rPr lang="en-US" sz="1000">
                          <a:latin typeface="Arial"/>
                          <a:ea typeface="Arial"/>
                          <a:cs typeface="Arial"/>
                          <a:sym typeface="Arial"/>
                        </a:rPr>
                        <a:t>Korea Telecom</a:t>
                      </a:r>
                      <a:endParaRPr>
                        <a:latin typeface="Arial"/>
                        <a:ea typeface="Arial"/>
                        <a:cs typeface="Arial"/>
                        <a:sym typeface="Arial"/>
                      </a:endParaRPr>
                    </a:p>
                  </a:txBody>
                  <a:tcPr marT="45725" marB="45725" marR="91450" marL="91450" anchor="ctr"/>
                </a:tc>
              </a:tr>
              <a:tr h="203375">
                <a:tc>
                  <a:txBody>
                    <a:bodyPr/>
                    <a:lstStyle/>
                    <a:p>
                      <a:pPr indent="0" lvl="0" marL="0" marR="0" rtl="0" algn="l">
                        <a:spcBef>
                          <a:spcPts val="0"/>
                        </a:spcBef>
                        <a:spcAft>
                          <a:spcPts val="0"/>
                        </a:spcAft>
                        <a:buNone/>
                      </a:pPr>
                      <a:r>
                        <a:rPr lang="en-US" sz="1000">
                          <a:latin typeface="Arial"/>
                          <a:ea typeface="Arial"/>
                          <a:cs typeface="Arial"/>
                          <a:sym typeface="Arial"/>
                        </a:rPr>
                        <a:t>2023/11/12</a:t>
                      </a:r>
                      <a:endParaRPr sz="1000">
                        <a:latin typeface="Arial"/>
                        <a:ea typeface="Arial"/>
                        <a:cs typeface="Arial"/>
                        <a:sym typeface="Arial"/>
                      </a:endParaRPr>
                    </a:p>
                  </a:txBody>
                  <a:tcPr marT="45725" marB="45725" marR="91450" marL="91450" anchor="ctr"/>
                </a:tc>
                <a:tc>
                  <a:txBody>
                    <a:bodyPr/>
                    <a:lstStyle/>
                    <a:p>
                      <a:pPr indent="0" lvl="0" marL="0" marR="0" rtl="0" algn="l">
                        <a:spcBef>
                          <a:spcPts val="0"/>
                        </a:spcBef>
                        <a:spcAft>
                          <a:spcPts val="0"/>
                        </a:spcAft>
                        <a:buNone/>
                      </a:pPr>
                      <a:r>
                        <a:rPr lang="en-US" sz="1000">
                          <a:latin typeface="Arial"/>
                          <a:ea typeface="Arial"/>
                          <a:cs typeface="Arial"/>
                          <a:sym typeface="Arial"/>
                        </a:rPr>
                        <a:t>LSware</a:t>
                      </a:r>
                      <a:endParaRPr sz="1000">
                        <a:latin typeface="Arial"/>
                        <a:ea typeface="Arial"/>
                        <a:cs typeface="Arial"/>
                        <a:sym typeface="Arial"/>
                      </a:endParaRPr>
                    </a:p>
                  </a:txBody>
                  <a:tcPr marT="45725" marB="45725" marR="91450" marL="91450" anchor="ctr"/>
                </a:tc>
              </a:tr>
              <a:tr h="203375">
                <a:tc>
                  <a:txBody>
                    <a:bodyPr/>
                    <a:lstStyle/>
                    <a:p>
                      <a:pPr indent="0" lvl="0" marL="0" marR="0" rtl="0" algn="l">
                        <a:spcBef>
                          <a:spcPts val="0"/>
                        </a:spcBef>
                        <a:spcAft>
                          <a:spcPts val="0"/>
                        </a:spcAft>
                        <a:buNone/>
                      </a:pPr>
                      <a:r>
                        <a:rPr lang="en-US" sz="1000">
                          <a:latin typeface="Arial"/>
                          <a:ea typeface="Arial"/>
                          <a:cs typeface="Arial"/>
                          <a:sym typeface="Arial"/>
                        </a:rPr>
                        <a:t>2023/12/06</a:t>
                      </a:r>
                      <a:endParaRPr sz="1000">
                        <a:latin typeface="Arial"/>
                        <a:ea typeface="Arial"/>
                        <a:cs typeface="Arial"/>
                        <a:sym typeface="Arial"/>
                      </a:endParaRPr>
                    </a:p>
                  </a:txBody>
                  <a:tcPr marT="45725" marB="45725" marR="91450" marL="91450" anchor="ctr"/>
                </a:tc>
                <a:tc>
                  <a:txBody>
                    <a:bodyPr/>
                    <a:lstStyle/>
                    <a:p>
                      <a:pPr indent="0" lvl="0" marL="0" marR="0" rtl="0" algn="l">
                        <a:spcBef>
                          <a:spcPts val="0"/>
                        </a:spcBef>
                        <a:spcAft>
                          <a:spcPts val="0"/>
                        </a:spcAft>
                        <a:buNone/>
                      </a:pPr>
                      <a:r>
                        <a:rPr lang="en-US" sz="1000">
                          <a:latin typeface="Arial"/>
                          <a:ea typeface="Arial"/>
                          <a:cs typeface="Arial"/>
                          <a:sym typeface="Arial"/>
                        </a:rPr>
                        <a:t>Honda</a:t>
                      </a:r>
                      <a:endParaRPr>
                        <a:latin typeface="Arial"/>
                        <a:ea typeface="Arial"/>
                        <a:cs typeface="Arial"/>
                        <a:sym typeface="Arial"/>
                      </a:endParaRPr>
                    </a:p>
                  </a:txBody>
                  <a:tcPr marT="45725" marB="45725" marR="91450" marL="91450" anchor="ctr"/>
                </a:tc>
              </a:tr>
              <a:tr h="203375">
                <a:tc>
                  <a:txBody>
                    <a:bodyPr/>
                    <a:lstStyle/>
                    <a:p>
                      <a:pPr indent="0" lvl="0" marL="0" marR="0" rtl="0" algn="l">
                        <a:spcBef>
                          <a:spcPts val="0"/>
                        </a:spcBef>
                        <a:spcAft>
                          <a:spcPts val="0"/>
                        </a:spcAft>
                        <a:buNone/>
                      </a:pPr>
                      <a:r>
                        <a:rPr lang="en-US" sz="1000">
                          <a:latin typeface="Arial"/>
                          <a:ea typeface="Arial"/>
                          <a:cs typeface="Arial"/>
                          <a:sym typeface="Arial"/>
                        </a:rPr>
                        <a:t>2024/01/12</a:t>
                      </a:r>
                      <a:endParaRPr sz="1000">
                        <a:latin typeface="Arial"/>
                        <a:ea typeface="Arial"/>
                        <a:cs typeface="Arial"/>
                        <a:sym typeface="Arial"/>
                      </a:endParaRPr>
                    </a:p>
                  </a:txBody>
                  <a:tcPr marT="45725" marB="45725" marR="91450" marL="91450" anchor="ctr"/>
                </a:tc>
                <a:tc>
                  <a:txBody>
                    <a:bodyPr/>
                    <a:lstStyle/>
                    <a:p>
                      <a:pPr indent="0" lvl="0" marL="0" marR="0" rtl="0" algn="l">
                        <a:spcBef>
                          <a:spcPts val="0"/>
                        </a:spcBef>
                        <a:spcAft>
                          <a:spcPts val="0"/>
                        </a:spcAft>
                        <a:buNone/>
                      </a:pPr>
                      <a:r>
                        <a:rPr lang="en-US" sz="1000">
                          <a:latin typeface="Arial"/>
                          <a:ea typeface="Arial"/>
                          <a:cs typeface="Arial"/>
                          <a:sym typeface="Arial"/>
                        </a:rPr>
                        <a:t>Software Security Technology</a:t>
                      </a:r>
                      <a:endParaRPr>
                        <a:latin typeface="Arial"/>
                        <a:ea typeface="Arial"/>
                        <a:cs typeface="Arial"/>
                        <a:sym typeface="Arial"/>
                      </a:endParaRPr>
                    </a:p>
                  </a:txBody>
                  <a:tcPr marT="45725" marB="45725" marR="91450" marL="91450" anchor="ctr"/>
                </a:tc>
              </a:tr>
              <a:tr h="203375">
                <a:tc>
                  <a:txBody>
                    <a:bodyPr/>
                    <a:lstStyle/>
                    <a:p>
                      <a:pPr indent="0" lvl="0" marL="0" marR="0" rtl="0" algn="l">
                        <a:spcBef>
                          <a:spcPts val="0"/>
                        </a:spcBef>
                        <a:spcAft>
                          <a:spcPts val="0"/>
                        </a:spcAft>
                        <a:buNone/>
                      </a:pPr>
                      <a:r>
                        <a:rPr lang="en-US" sz="1000">
                          <a:latin typeface="Arial"/>
                          <a:ea typeface="Arial"/>
                          <a:cs typeface="Arial"/>
                          <a:sym typeface="Arial"/>
                        </a:rPr>
                        <a:t>2024/01/14</a:t>
                      </a:r>
                      <a:endParaRPr sz="1000">
                        <a:latin typeface="Arial"/>
                        <a:ea typeface="Arial"/>
                        <a:cs typeface="Arial"/>
                        <a:sym typeface="Arial"/>
                      </a:endParaRPr>
                    </a:p>
                  </a:txBody>
                  <a:tcPr marT="45725" marB="45725" marR="91450" marL="91450" anchor="ctr"/>
                </a:tc>
                <a:tc>
                  <a:txBody>
                    <a:bodyPr/>
                    <a:lstStyle/>
                    <a:p>
                      <a:pPr indent="0" lvl="0" marL="0" marR="0" rtl="0" algn="l">
                        <a:spcBef>
                          <a:spcPts val="0"/>
                        </a:spcBef>
                        <a:spcAft>
                          <a:spcPts val="0"/>
                        </a:spcAft>
                        <a:buNone/>
                      </a:pPr>
                      <a:r>
                        <a:rPr lang="en-US" sz="1000">
                          <a:latin typeface="Arial"/>
                          <a:ea typeface="Arial"/>
                          <a:cs typeface="Arial"/>
                          <a:sym typeface="Arial"/>
                        </a:rPr>
                        <a:t>Shanghai Computer Software Technology Development Center</a:t>
                      </a:r>
                      <a:endParaRPr>
                        <a:latin typeface="Arial"/>
                        <a:ea typeface="Arial"/>
                        <a:cs typeface="Arial"/>
                        <a:sym typeface="Arial"/>
                      </a:endParaRPr>
                    </a:p>
                  </a:txBody>
                  <a:tcPr marT="45725" marB="45725" marR="91450" marL="91450" anchor="ctr"/>
                </a:tc>
              </a:tr>
              <a:tr h="203375">
                <a:tc>
                  <a:txBody>
                    <a:bodyPr/>
                    <a:lstStyle/>
                    <a:p>
                      <a:pPr indent="0" lvl="0" marL="0" marR="0" rtl="0" algn="l">
                        <a:spcBef>
                          <a:spcPts val="0"/>
                        </a:spcBef>
                        <a:spcAft>
                          <a:spcPts val="0"/>
                        </a:spcAft>
                        <a:buNone/>
                      </a:pPr>
                      <a:r>
                        <a:rPr lang="en-US" sz="1000">
                          <a:latin typeface="Arial"/>
                          <a:ea typeface="Arial"/>
                          <a:cs typeface="Arial"/>
                          <a:sym typeface="Arial"/>
                        </a:rPr>
                        <a:t>2024/01/30</a:t>
                      </a:r>
                      <a:endParaRPr sz="1000">
                        <a:latin typeface="Arial"/>
                        <a:ea typeface="Arial"/>
                        <a:cs typeface="Arial"/>
                        <a:sym typeface="Arial"/>
                      </a:endParaRPr>
                    </a:p>
                  </a:txBody>
                  <a:tcPr marT="45725" marB="45725" marR="91450" marL="91450" anchor="ctr"/>
                </a:tc>
                <a:tc>
                  <a:txBody>
                    <a:bodyPr/>
                    <a:lstStyle/>
                    <a:p>
                      <a:pPr indent="0" lvl="0" marL="0" marR="0" rtl="0" algn="l">
                        <a:spcBef>
                          <a:spcPts val="0"/>
                        </a:spcBef>
                        <a:spcAft>
                          <a:spcPts val="0"/>
                        </a:spcAft>
                        <a:buNone/>
                      </a:pPr>
                      <a:r>
                        <a:rPr lang="en-US" sz="1000">
                          <a:latin typeface="Arial"/>
                          <a:ea typeface="Arial"/>
                          <a:cs typeface="Arial"/>
                          <a:sym typeface="Arial"/>
                        </a:rPr>
                        <a:t>CEHLabs</a:t>
                      </a:r>
                      <a:endParaRPr sz="1000">
                        <a:latin typeface="Arial"/>
                        <a:ea typeface="Arial"/>
                        <a:cs typeface="Arial"/>
                        <a:sym typeface="Arial"/>
                      </a:endParaRPr>
                    </a:p>
                  </a:txBody>
                  <a:tcPr marT="45725" marB="45725" marR="91450" marL="91450" anchor="ctr"/>
                </a:tc>
              </a:tr>
              <a:tr h="203375">
                <a:tc>
                  <a:txBody>
                    <a:bodyPr/>
                    <a:lstStyle/>
                    <a:p>
                      <a:pPr indent="0" lvl="0" marL="0" marR="0" rtl="0" algn="l">
                        <a:spcBef>
                          <a:spcPts val="0"/>
                        </a:spcBef>
                        <a:spcAft>
                          <a:spcPts val="0"/>
                        </a:spcAft>
                        <a:buNone/>
                      </a:pPr>
                      <a:r>
                        <a:rPr lang="en-US" sz="1000">
                          <a:latin typeface="Arial"/>
                          <a:ea typeface="Arial"/>
                          <a:cs typeface="Arial"/>
                          <a:sym typeface="Arial"/>
                        </a:rPr>
                        <a:t>2024/02/29</a:t>
                      </a:r>
                      <a:endParaRPr sz="1000">
                        <a:latin typeface="Arial"/>
                        <a:ea typeface="Arial"/>
                        <a:cs typeface="Arial"/>
                        <a:sym typeface="Arial"/>
                      </a:endParaRPr>
                    </a:p>
                  </a:txBody>
                  <a:tcPr marT="45725" marB="45725" marR="91450" marL="91450" anchor="ctr"/>
                </a:tc>
                <a:tc>
                  <a:txBody>
                    <a:bodyPr/>
                    <a:lstStyle/>
                    <a:p>
                      <a:pPr indent="0" lvl="0" marL="0" marR="0" rtl="0" algn="l">
                        <a:spcBef>
                          <a:spcPts val="0"/>
                        </a:spcBef>
                        <a:spcAft>
                          <a:spcPts val="0"/>
                        </a:spcAft>
                        <a:buNone/>
                      </a:pPr>
                      <a:r>
                        <a:rPr lang="en-US" sz="1000">
                          <a:latin typeface="Arial"/>
                          <a:ea typeface="Arial"/>
                          <a:cs typeface="Arial"/>
                          <a:sym typeface="Arial"/>
                        </a:rPr>
                        <a:t>Circle</a:t>
                      </a:r>
                      <a:endParaRPr>
                        <a:latin typeface="Arial"/>
                        <a:ea typeface="Arial"/>
                        <a:cs typeface="Arial"/>
                        <a:sym typeface="Arial"/>
                      </a:endParaRPr>
                    </a:p>
                  </a:txBody>
                  <a:tcPr marT="45725" marB="45725" marR="91450" marL="91450" anchor="ctr"/>
                </a:tc>
              </a:tr>
              <a:tr h="203375">
                <a:tc>
                  <a:txBody>
                    <a:bodyPr/>
                    <a:lstStyle/>
                    <a:p>
                      <a:pPr indent="0" lvl="0" marL="0" marR="0" rtl="0" algn="l">
                        <a:spcBef>
                          <a:spcPts val="0"/>
                        </a:spcBef>
                        <a:spcAft>
                          <a:spcPts val="0"/>
                        </a:spcAft>
                        <a:buNone/>
                      </a:pPr>
                      <a:r>
                        <a:rPr lang="en-US" sz="1000">
                          <a:latin typeface="Arial"/>
                          <a:ea typeface="Arial"/>
                          <a:cs typeface="Arial"/>
                          <a:sym typeface="Arial"/>
                        </a:rPr>
                        <a:t>2024/04/03</a:t>
                      </a:r>
                      <a:endParaRPr sz="1000">
                        <a:latin typeface="Arial"/>
                        <a:ea typeface="Arial"/>
                        <a:cs typeface="Arial"/>
                        <a:sym typeface="Arial"/>
                      </a:endParaRPr>
                    </a:p>
                  </a:txBody>
                  <a:tcPr marT="45725" marB="45725" marR="91450" marL="91450" anchor="ctr"/>
                </a:tc>
                <a:tc>
                  <a:txBody>
                    <a:bodyPr/>
                    <a:lstStyle/>
                    <a:p>
                      <a:pPr indent="0" lvl="0" marL="0" marR="0" rtl="0" algn="l">
                        <a:spcBef>
                          <a:spcPts val="0"/>
                        </a:spcBef>
                        <a:spcAft>
                          <a:spcPts val="0"/>
                        </a:spcAft>
                        <a:buNone/>
                      </a:pPr>
                      <a:r>
                        <a:rPr lang="en-US" sz="1000">
                          <a:latin typeface="Arial"/>
                          <a:ea typeface="Arial"/>
                          <a:cs typeface="Arial"/>
                          <a:sym typeface="Arial"/>
                        </a:rPr>
                        <a:t>emlix</a:t>
                      </a:r>
                      <a:endParaRPr sz="1000">
                        <a:latin typeface="Arial"/>
                        <a:ea typeface="Arial"/>
                        <a:cs typeface="Arial"/>
                        <a:sym typeface="Arial"/>
                      </a:endParaRPr>
                    </a:p>
                  </a:txBody>
                  <a:tcPr marT="45725" marB="45725" marR="91450" marL="91450" anchor="ctr"/>
                </a:tc>
              </a:tr>
              <a:tr h="203375">
                <a:tc>
                  <a:txBody>
                    <a:bodyPr/>
                    <a:lstStyle/>
                    <a:p>
                      <a:pPr indent="0" lvl="0" marL="0" marR="0" rtl="0" algn="l">
                        <a:spcBef>
                          <a:spcPts val="0"/>
                        </a:spcBef>
                        <a:spcAft>
                          <a:spcPts val="0"/>
                        </a:spcAft>
                        <a:buNone/>
                      </a:pPr>
                      <a:r>
                        <a:rPr lang="en-US" sz="1000">
                          <a:latin typeface="Arial"/>
                          <a:ea typeface="Arial"/>
                          <a:cs typeface="Arial"/>
                          <a:sym typeface="Arial"/>
                        </a:rPr>
                        <a:t>2024/04/15</a:t>
                      </a:r>
                      <a:endParaRPr sz="1000">
                        <a:latin typeface="Arial"/>
                        <a:ea typeface="Arial"/>
                        <a:cs typeface="Arial"/>
                        <a:sym typeface="Arial"/>
                      </a:endParaRPr>
                    </a:p>
                  </a:txBody>
                  <a:tcPr marT="45725" marB="45725" marR="91450" marL="91450" anchor="ctr"/>
                </a:tc>
                <a:tc>
                  <a:txBody>
                    <a:bodyPr/>
                    <a:lstStyle/>
                    <a:p>
                      <a:pPr indent="0" lvl="0" marL="0" marR="0" rtl="0" algn="l">
                        <a:spcBef>
                          <a:spcPts val="0"/>
                        </a:spcBef>
                        <a:spcAft>
                          <a:spcPts val="0"/>
                        </a:spcAft>
                        <a:buNone/>
                      </a:pPr>
                      <a:r>
                        <a:rPr lang="en-US" sz="1000">
                          <a:latin typeface="Arial"/>
                          <a:ea typeface="Arial"/>
                          <a:cs typeface="Arial"/>
                          <a:sym typeface="Arial"/>
                        </a:rPr>
                        <a:t>Volvo Cars</a:t>
                      </a:r>
                      <a:endParaRPr>
                        <a:latin typeface="Arial"/>
                        <a:ea typeface="Arial"/>
                        <a:cs typeface="Arial"/>
                        <a:sym typeface="Arial"/>
                      </a:endParaRPr>
                    </a:p>
                  </a:txBody>
                  <a:tcPr marT="45725" marB="45725" marR="91450" marL="91450" anchor="ctr"/>
                </a:tc>
              </a:tr>
            </a:tbl>
          </a:graphicData>
        </a:graphic>
      </p:graphicFrame>
      <p:sp>
        <p:nvSpPr>
          <p:cNvPr id="240" name="Google Shape;240;p13"/>
          <p:cNvSpPr txBox="1"/>
          <p:nvPr>
            <p:ph idx="12" type="sldNum"/>
          </p:nvPr>
        </p:nvSpPr>
        <p:spPr>
          <a:xfrm>
            <a:off x="9365610" y="6581775"/>
            <a:ext cx="2743200" cy="1397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graphicFrame>
        <p:nvGraphicFramePr>
          <p:cNvPr id="241" name="Google Shape;241;p13"/>
          <p:cNvGraphicFramePr/>
          <p:nvPr/>
        </p:nvGraphicFramePr>
        <p:xfrm>
          <a:off x="9524418" y="2483202"/>
          <a:ext cx="3000000" cy="3000000"/>
        </p:xfrm>
        <a:graphic>
          <a:graphicData uri="http://schemas.openxmlformats.org/drawingml/2006/table">
            <a:tbl>
              <a:tblPr bandRow="1" firstRow="1">
                <a:noFill/>
                <a:tableStyleId>{1B4391DE-21DA-42A1-82B0-CFFC6326B2FC}</a:tableStyleId>
              </a:tblPr>
              <a:tblGrid>
                <a:gridCol w="874400"/>
                <a:gridCol w="1465600"/>
              </a:tblGrid>
              <a:tr h="203375">
                <a:tc>
                  <a:txBody>
                    <a:bodyPr/>
                    <a:lstStyle/>
                    <a:p>
                      <a:pPr indent="0" lvl="0" marL="0" marR="0" rtl="0" algn="l">
                        <a:spcBef>
                          <a:spcPts val="0"/>
                        </a:spcBef>
                        <a:spcAft>
                          <a:spcPts val="0"/>
                        </a:spcAft>
                        <a:buNone/>
                      </a:pPr>
                      <a:r>
                        <a:rPr lang="en-US" sz="1000">
                          <a:latin typeface="Arial"/>
                          <a:ea typeface="Arial"/>
                          <a:cs typeface="Arial"/>
                          <a:sym typeface="Arial"/>
                        </a:rPr>
                        <a:t>2024/05/13</a:t>
                      </a:r>
                      <a:endParaRPr sz="1000">
                        <a:latin typeface="Arial"/>
                        <a:ea typeface="Arial"/>
                        <a:cs typeface="Arial"/>
                        <a:sym typeface="Arial"/>
                      </a:endParaRPr>
                    </a:p>
                  </a:txBody>
                  <a:tcPr marT="45725" marB="45725" marR="91450" marL="91450" anchor="ctr"/>
                </a:tc>
                <a:tc>
                  <a:txBody>
                    <a:bodyPr/>
                    <a:lstStyle/>
                    <a:p>
                      <a:pPr indent="0" lvl="0" marL="0" marR="0" rtl="0" algn="l">
                        <a:spcBef>
                          <a:spcPts val="0"/>
                        </a:spcBef>
                        <a:spcAft>
                          <a:spcPts val="0"/>
                        </a:spcAft>
                        <a:buNone/>
                      </a:pPr>
                      <a:r>
                        <a:rPr lang="en-US" sz="1000">
                          <a:latin typeface="Arial"/>
                          <a:ea typeface="Arial"/>
                          <a:cs typeface="Arial"/>
                          <a:sym typeface="Arial"/>
                        </a:rPr>
                        <a:t>Socionext </a:t>
                      </a:r>
                      <a:r>
                        <a:rPr lang="en-US" sz="1000">
                          <a:latin typeface="Arial"/>
                          <a:ea typeface="Arial"/>
                          <a:cs typeface="Arial"/>
                          <a:sym typeface="Arial"/>
                        </a:rPr>
                        <a:t>(re-certification)</a:t>
                      </a:r>
                      <a:endParaRPr>
                        <a:latin typeface="Arial"/>
                        <a:ea typeface="Arial"/>
                        <a:cs typeface="Arial"/>
                        <a:sym typeface="Arial"/>
                      </a:endParaRPr>
                    </a:p>
                  </a:txBody>
                  <a:tcPr marT="45725" marB="45725" marR="91450" marL="91450" anchor="ctr"/>
                </a:tc>
              </a:tr>
              <a:tr h="203375">
                <a:tc>
                  <a:txBody>
                    <a:bodyPr/>
                    <a:lstStyle/>
                    <a:p>
                      <a:pPr indent="0" lvl="0" marL="0" marR="0" rtl="0" algn="l">
                        <a:spcBef>
                          <a:spcPts val="0"/>
                        </a:spcBef>
                        <a:spcAft>
                          <a:spcPts val="0"/>
                        </a:spcAft>
                        <a:buNone/>
                      </a:pPr>
                      <a:r>
                        <a:rPr lang="en-US" sz="1000">
                          <a:latin typeface="Arial"/>
                          <a:ea typeface="Arial"/>
                          <a:cs typeface="Arial"/>
                          <a:sym typeface="Arial"/>
                        </a:rPr>
                        <a:t>2024/07/09</a:t>
                      </a:r>
                      <a:endParaRPr sz="1000">
                        <a:latin typeface="Arial"/>
                        <a:ea typeface="Arial"/>
                        <a:cs typeface="Arial"/>
                        <a:sym typeface="Arial"/>
                      </a:endParaRPr>
                    </a:p>
                  </a:txBody>
                  <a:tcPr marT="45725" marB="45725" marR="91450" marL="91450" anchor="ctr"/>
                </a:tc>
                <a:tc>
                  <a:txBody>
                    <a:bodyPr/>
                    <a:lstStyle/>
                    <a:p>
                      <a:pPr indent="0" lvl="0" marL="0" marR="0" rtl="0" algn="l">
                        <a:spcBef>
                          <a:spcPts val="0"/>
                        </a:spcBef>
                        <a:spcAft>
                          <a:spcPts val="0"/>
                        </a:spcAft>
                        <a:buNone/>
                      </a:pPr>
                      <a:r>
                        <a:rPr lang="en-US" sz="1000">
                          <a:latin typeface="Arial"/>
                          <a:ea typeface="Arial"/>
                          <a:cs typeface="Arial"/>
                          <a:sym typeface="Arial"/>
                        </a:rPr>
                        <a:t>IAV GmbH</a:t>
                      </a:r>
                      <a:endParaRPr>
                        <a:latin typeface="Arial"/>
                        <a:ea typeface="Arial"/>
                        <a:cs typeface="Arial"/>
                        <a:sym typeface="Arial"/>
                      </a:endParaRPr>
                    </a:p>
                  </a:txBody>
                  <a:tcPr marT="45725" marB="45725" marR="91450" marL="91450" anchor="ctr"/>
                </a:tc>
              </a:tr>
              <a:tr h="203375">
                <a:tc>
                  <a:txBody>
                    <a:bodyPr/>
                    <a:lstStyle/>
                    <a:p>
                      <a:pPr indent="0" lvl="0" marL="0" marR="0" rtl="0" algn="l">
                        <a:spcBef>
                          <a:spcPts val="0"/>
                        </a:spcBef>
                        <a:spcAft>
                          <a:spcPts val="0"/>
                        </a:spcAft>
                        <a:buNone/>
                      </a:pPr>
                      <a:r>
                        <a:rPr lang="en-US" sz="1000">
                          <a:latin typeface="Arial"/>
                          <a:ea typeface="Arial"/>
                          <a:cs typeface="Arial"/>
                          <a:sym typeface="Arial"/>
                        </a:rPr>
                        <a:t>2024/07/24</a:t>
                      </a:r>
                      <a:endParaRPr sz="1000">
                        <a:latin typeface="Arial"/>
                        <a:ea typeface="Arial"/>
                        <a:cs typeface="Arial"/>
                        <a:sym typeface="Arial"/>
                      </a:endParaRPr>
                    </a:p>
                  </a:txBody>
                  <a:tcPr marT="45725" marB="45725" marR="91450" marL="91450" anchor="ctr"/>
                </a:tc>
                <a:tc>
                  <a:txBody>
                    <a:bodyPr/>
                    <a:lstStyle/>
                    <a:p>
                      <a:pPr indent="0" lvl="0" marL="0" marR="0" rtl="0" algn="l">
                        <a:spcBef>
                          <a:spcPts val="0"/>
                        </a:spcBef>
                        <a:spcAft>
                          <a:spcPts val="0"/>
                        </a:spcAft>
                        <a:buNone/>
                      </a:pPr>
                      <a:r>
                        <a:rPr lang="en-US" sz="1000">
                          <a:latin typeface="Arial"/>
                          <a:ea typeface="Arial"/>
                          <a:cs typeface="Arial"/>
                          <a:sym typeface="Arial"/>
                        </a:rPr>
                        <a:t>dSPACE GmbH</a:t>
                      </a:r>
                      <a:endParaRPr>
                        <a:latin typeface="Arial"/>
                        <a:ea typeface="Arial"/>
                        <a:cs typeface="Arial"/>
                        <a:sym typeface="Arial"/>
                      </a:endParaRPr>
                    </a:p>
                  </a:txBody>
                  <a:tcPr marT="45725" marB="45725" marR="91450" marL="91450" anchor="ctr"/>
                </a:tc>
              </a:tr>
              <a:tr h="203375">
                <a:tc>
                  <a:txBody>
                    <a:bodyPr/>
                    <a:lstStyle/>
                    <a:p>
                      <a:pPr indent="0" lvl="0" marL="0" marR="0" rtl="0" algn="l">
                        <a:spcBef>
                          <a:spcPts val="0"/>
                        </a:spcBef>
                        <a:spcAft>
                          <a:spcPts val="0"/>
                        </a:spcAft>
                        <a:buNone/>
                      </a:pPr>
                      <a:r>
                        <a:rPr lang="en-US" sz="1000">
                          <a:latin typeface="Arial"/>
                          <a:ea typeface="Arial"/>
                          <a:cs typeface="Arial"/>
                          <a:sym typeface="Arial"/>
                        </a:rPr>
                        <a:t>2024/09/15</a:t>
                      </a:r>
                      <a:endParaRPr sz="1000">
                        <a:latin typeface="Arial"/>
                        <a:ea typeface="Arial"/>
                        <a:cs typeface="Arial"/>
                        <a:sym typeface="Arial"/>
                      </a:endParaRPr>
                    </a:p>
                  </a:txBody>
                  <a:tcPr marT="45725" marB="45725" marR="91450" marL="91450" anchor="ctr"/>
                </a:tc>
                <a:tc>
                  <a:txBody>
                    <a:bodyPr/>
                    <a:lstStyle/>
                    <a:p>
                      <a:pPr indent="0" lvl="0" marL="0" marR="0" rtl="0" algn="l">
                        <a:spcBef>
                          <a:spcPts val="0"/>
                        </a:spcBef>
                        <a:spcAft>
                          <a:spcPts val="0"/>
                        </a:spcAft>
                        <a:buNone/>
                      </a:pPr>
                      <a:r>
                        <a:rPr lang="en-US" sz="1000">
                          <a:latin typeface="Arial"/>
                          <a:ea typeface="Arial"/>
                          <a:cs typeface="Arial"/>
                          <a:sym typeface="Arial"/>
                        </a:rPr>
                        <a:t>Nokia </a:t>
                      </a:r>
                      <a:endParaRPr>
                        <a:latin typeface="Arial"/>
                        <a:ea typeface="Arial"/>
                        <a:cs typeface="Arial"/>
                        <a:sym typeface="Arial"/>
                      </a:endParaRPr>
                    </a:p>
                  </a:txBody>
                  <a:tcPr marT="45725" marB="45725" marR="91450" marL="91450" anchor="ctr"/>
                </a:tc>
              </a:tr>
              <a:tr h="203375">
                <a:tc>
                  <a:txBody>
                    <a:bodyPr/>
                    <a:lstStyle/>
                    <a:p>
                      <a:pPr indent="0" lvl="0" marL="0" marR="0" rtl="0" algn="l">
                        <a:spcBef>
                          <a:spcPts val="0"/>
                        </a:spcBef>
                        <a:spcAft>
                          <a:spcPts val="0"/>
                        </a:spcAft>
                        <a:buNone/>
                      </a:pPr>
                      <a:r>
                        <a:rPr lang="en-US" sz="1000">
                          <a:latin typeface="Arial"/>
                          <a:ea typeface="Arial"/>
                          <a:cs typeface="Arial"/>
                          <a:sym typeface="Arial"/>
                        </a:rPr>
                        <a:t>2024/09/17</a:t>
                      </a:r>
                      <a:endParaRPr sz="1000">
                        <a:latin typeface="Arial"/>
                        <a:ea typeface="Arial"/>
                        <a:cs typeface="Arial"/>
                        <a:sym typeface="Arial"/>
                      </a:endParaRPr>
                    </a:p>
                  </a:txBody>
                  <a:tcPr marT="45725" marB="45725" marR="91450" marL="91450" anchor="ctr"/>
                </a:tc>
                <a:tc>
                  <a:txBody>
                    <a:bodyPr/>
                    <a:lstStyle/>
                    <a:p>
                      <a:pPr indent="0" lvl="0" marL="0" marR="0" rtl="0" algn="l">
                        <a:spcBef>
                          <a:spcPts val="0"/>
                        </a:spcBef>
                        <a:spcAft>
                          <a:spcPts val="0"/>
                        </a:spcAft>
                        <a:buNone/>
                      </a:pPr>
                      <a:r>
                        <a:rPr lang="en-US" sz="1000">
                          <a:latin typeface="Arial"/>
                          <a:ea typeface="Arial"/>
                          <a:cs typeface="Arial"/>
                          <a:sym typeface="Arial"/>
                        </a:rPr>
                        <a:t>OpenHarmony</a:t>
                      </a:r>
                      <a:endParaRPr sz="1000">
                        <a:latin typeface="Arial"/>
                        <a:ea typeface="Arial"/>
                        <a:cs typeface="Arial"/>
                        <a:sym typeface="Arial"/>
                      </a:endParaRPr>
                    </a:p>
                  </a:txBody>
                  <a:tcPr marT="45725" marB="45725" marR="91450" marL="91450" anchor="ctr"/>
                </a:tc>
              </a:tr>
              <a:tr h="203375">
                <a:tc>
                  <a:txBody>
                    <a:bodyPr/>
                    <a:lstStyle/>
                    <a:p>
                      <a:pPr indent="0" lvl="0" marL="0" marR="0" rtl="0" algn="l">
                        <a:spcBef>
                          <a:spcPts val="0"/>
                        </a:spcBef>
                        <a:spcAft>
                          <a:spcPts val="0"/>
                        </a:spcAft>
                        <a:buNone/>
                      </a:pPr>
                      <a:r>
                        <a:rPr lang="en-US" sz="1000">
                          <a:latin typeface="Arial"/>
                          <a:ea typeface="Arial"/>
                          <a:cs typeface="Arial"/>
                          <a:sym typeface="Arial"/>
                        </a:rPr>
                        <a:t>2024/10/16</a:t>
                      </a:r>
                      <a:endParaRPr sz="1000">
                        <a:latin typeface="Arial"/>
                        <a:ea typeface="Arial"/>
                        <a:cs typeface="Arial"/>
                        <a:sym typeface="Arial"/>
                      </a:endParaRPr>
                    </a:p>
                  </a:txBody>
                  <a:tcPr marT="45725" marB="45725" marR="91450" marL="91450" anchor="ctr"/>
                </a:tc>
                <a:tc>
                  <a:txBody>
                    <a:bodyPr/>
                    <a:lstStyle/>
                    <a:p>
                      <a:pPr indent="0" lvl="0" marL="0" marR="0" rtl="0" algn="l">
                        <a:spcBef>
                          <a:spcPts val="0"/>
                        </a:spcBef>
                        <a:spcAft>
                          <a:spcPts val="0"/>
                        </a:spcAft>
                        <a:buNone/>
                      </a:pPr>
                      <a:r>
                        <a:rPr lang="en-US" sz="1000">
                          <a:latin typeface="Arial"/>
                          <a:ea typeface="Arial"/>
                          <a:cs typeface="Arial"/>
                          <a:sym typeface="Arial"/>
                        </a:rPr>
                        <a:t>Osaka NDS</a:t>
                      </a:r>
                      <a:endParaRPr sz="1000">
                        <a:latin typeface="Arial"/>
                        <a:ea typeface="Arial"/>
                        <a:cs typeface="Arial"/>
                        <a:sym typeface="Arial"/>
                      </a:endParaRPr>
                    </a:p>
                  </a:txBody>
                  <a:tcPr marT="45725" marB="45725" marR="91450" marL="91450" anchor="ctr"/>
                </a:tc>
              </a:tr>
              <a:tr h="203375">
                <a:tc>
                  <a:txBody>
                    <a:bodyPr/>
                    <a:lstStyle/>
                    <a:p>
                      <a:pPr indent="0" lvl="0" marL="0" marR="0" rtl="0" algn="l">
                        <a:spcBef>
                          <a:spcPts val="0"/>
                        </a:spcBef>
                        <a:spcAft>
                          <a:spcPts val="0"/>
                        </a:spcAft>
                        <a:buNone/>
                      </a:pPr>
                      <a:r>
                        <a:rPr lang="en-US" sz="1000">
                          <a:latin typeface="Arial"/>
                          <a:ea typeface="Arial"/>
                          <a:cs typeface="Arial"/>
                          <a:sym typeface="Arial"/>
                        </a:rPr>
                        <a:t>2024/11/7</a:t>
                      </a:r>
                      <a:endParaRPr sz="1000">
                        <a:latin typeface="Arial"/>
                        <a:ea typeface="Arial"/>
                        <a:cs typeface="Arial"/>
                        <a:sym typeface="Arial"/>
                      </a:endParaRPr>
                    </a:p>
                  </a:txBody>
                  <a:tcPr marT="45725" marB="45725" marR="91450" marL="91450" anchor="ctr"/>
                </a:tc>
                <a:tc>
                  <a:txBody>
                    <a:bodyPr/>
                    <a:lstStyle/>
                    <a:p>
                      <a:pPr indent="0" lvl="0" marL="0" marR="0" rtl="0" algn="l">
                        <a:spcBef>
                          <a:spcPts val="0"/>
                        </a:spcBef>
                        <a:spcAft>
                          <a:spcPts val="0"/>
                        </a:spcAft>
                        <a:buNone/>
                      </a:pPr>
                      <a:r>
                        <a:rPr lang="en-US" sz="1000">
                          <a:latin typeface="Arial"/>
                          <a:ea typeface="Arial"/>
                          <a:cs typeface="Arial"/>
                          <a:sym typeface="Arial"/>
                        </a:rPr>
                        <a:t>HARMAN International</a:t>
                      </a:r>
                      <a:endParaRPr sz="1000">
                        <a:latin typeface="Arial"/>
                        <a:ea typeface="Arial"/>
                        <a:cs typeface="Arial"/>
                        <a:sym typeface="Arial"/>
                      </a:endParaRPr>
                    </a:p>
                  </a:txBody>
                  <a:tcPr marT="45725" marB="45725" marR="91450" marL="91450" anchor="ctr"/>
                </a:tc>
              </a:tr>
              <a:tr h="203375">
                <a:tc>
                  <a:txBody>
                    <a:bodyPr/>
                    <a:lstStyle/>
                    <a:p>
                      <a:pPr indent="0" lvl="0" marL="0" marR="0" rtl="0" algn="l">
                        <a:spcBef>
                          <a:spcPts val="0"/>
                        </a:spcBef>
                        <a:spcAft>
                          <a:spcPts val="0"/>
                        </a:spcAft>
                        <a:buNone/>
                      </a:pPr>
                      <a:r>
                        <a:rPr lang="en-US" sz="1000">
                          <a:latin typeface="Arial"/>
                          <a:ea typeface="Arial"/>
                          <a:cs typeface="Arial"/>
                          <a:sym typeface="Arial"/>
                        </a:rPr>
                        <a:t>2024/12/4</a:t>
                      </a:r>
                      <a:endParaRPr sz="1000">
                        <a:latin typeface="Arial"/>
                        <a:ea typeface="Arial"/>
                        <a:cs typeface="Arial"/>
                        <a:sym typeface="Arial"/>
                      </a:endParaRPr>
                    </a:p>
                  </a:txBody>
                  <a:tcPr marT="45725" marB="45725" marR="91450" marL="91450" anchor="ctr"/>
                </a:tc>
                <a:tc>
                  <a:txBody>
                    <a:bodyPr/>
                    <a:lstStyle/>
                    <a:p>
                      <a:pPr indent="0" lvl="0" marL="0" marR="0" rtl="0" algn="l">
                        <a:spcBef>
                          <a:spcPts val="0"/>
                        </a:spcBef>
                        <a:spcAft>
                          <a:spcPts val="0"/>
                        </a:spcAft>
                        <a:buNone/>
                      </a:pPr>
                      <a:r>
                        <a:rPr lang="en-US" sz="1000">
                          <a:latin typeface="Arial"/>
                          <a:ea typeface="Arial"/>
                          <a:cs typeface="Arial"/>
                          <a:sym typeface="Arial"/>
                        </a:rPr>
                        <a:t>HLB Surlatina Chile</a:t>
                      </a:r>
                      <a:endParaRPr sz="1000">
                        <a:latin typeface="Arial"/>
                        <a:ea typeface="Arial"/>
                        <a:cs typeface="Arial"/>
                        <a:sym typeface="Arial"/>
                      </a:endParaRPr>
                    </a:p>
                  </a:txBody>
                  <a:tcPr marT="45725" marB="45725" marR="91450" marL="91450" anchor="ctr"/>
                </a:tc>
              </a:tr>
              <a:tr h="203375">
                <a:tc>
                  <a:txBody>
                    <a:bodyPr/>
                    <a:lstStyle/>
                    <a:p>
                      <a:pPr indent="0" lvl="0" marL="0" marR="0" rtl="0" algn="l">
                        <a:spcBef>
                          <a:spcPts val="0"/>
                        </a:spcBef>
                        <a:spcAft>
                          <a:spcPts val="0"/>
                        </a:spcAft>
                        <a:buNone/>
                      </a:pPr>
                      <a:r>
                        <a:rPr lang="en-US" sz="1000">
                          <a:latin typeface="Arial"/>
                          <a:ea typeface="Arial"/>
                          <a:cs typeface="Arial"/>
                          <a:sym typeface="Arial"/>
                        </a:rPr>
                        <a:t>2024/12/20</a:t>
                      </a:r>
                      <a:endParaRPr sz="1000">
                        <a:latin typeface="Arial"/>
                        <a:ea typeface="Arial"/>
                        <a:cs typeface="Arial"/>
                        <a:sym typeface="Arial"/>
                      </a:endParaRPr>
                    </a:p>
                  </a:txBody>
                  <a:tcPr marT="45725" marB="45725" marR="91450" marL="91450" anchor="ctr"/>
                </a:tc>
                <a:tc>
                  <a:txBody>
                    <a:bodyPr/>
                    <a:lstStyle/>
                    <a:p>
                      <a:pPr indent="0" lvl="0" marL="0" marR="0" rtl="0" algn="l">
                        <a:spcBef>
                          <a:spcPts val="0"/>
                        </a:spcBef>
                        <a:spcAft>
                          <a:spcPts val="0"/>
                        </a:spcAft>
                        <a:buNone/>
                      </a:pPr>
                      <a:r>
                        <a:rPr lang="en-US" sz="1000">
                          <a:latin typeface="Arial"/>
                          <a:ea typeface="Arial"/>
                          <a:cs typeface="Arial"/>
                          <a:sym typeface="Arial"/>
                        </a:rPr>
                        <a:t>ETRI (re-certification)</a:t>
                      </a:r>
                      <a:endParaRPr sz="1000">
                        <a:latin typeface="Arial"/>
                        <a:ea typeface="Arial"/>
                        <a:cs typeface="Arial"/>
                        <a:sym typeface="Arial"/>
                      </a:endParaRPr>
                    </a:p>
                  </a:txBody>
                  <a:tcPr marT="45725" marB="45725" marR="91450" marL="91450" anchor="ctr"/>
                </a:tc>
              </a:tr>
              <a:tr h="203375">
                <a:tc>
                  <a:txBody>
                    <a:bodyPr/>
                    <a:lstStyle/>
                    <a:p>
                      <a:pPr indent="0" lvl="0" marL="0" marR="0" rtl="0" algn="l">
                        <a:spcBef>
                          <a:spcPts val="0"/>
                        </a:spcBef>
                        <a:spcAft>
                          <a:spcPts val="0"/>
                        </a:spcAft>
                        <a:buNone/>
                      </a:pPr>
                      <a:r>
                        <a:rPr lang="en-US" sz="1000">
                          <a:latin typeface="Arial"/>
                          <a:ea typeface="Arial"/>
                          <a:cs typeface="Arial"/>
                          <a:sym typeface="Arial"/>
                        </a:rPr>
                        <a:t>2024/12/20</a:t>
                      </a:r>
                      <a:endParaRPr sz="1000">
                        <a:latin typeface="Arial"/>
                        <a:ea typeface="Arial"/>
                        <a:cs typeface="Arial"/>
                        <a:sym typeface="Arial"/>
                      </a:endParaRPr>
                    </a:p>
                  </a:txBody>
                  <a:tcPr marT="45725" marB="45725" marR="91450" marL="91450" anchor="ctr"/>
                </a:tc>
                <a:tc>
                  <a:txBody>
                    <a:bodyPr/>
                    <a:lstStyle/>
                    <a:p>
                      <a:pPr indent="0" lvl="0" marL="0" marR="0" rtl="0" algn="l">
                        <a:spcBef>
                          <a:spcPts val="0"/>
                        </a:spcBef>
                        <a:spcAft>
                          <a:spcPts val="0"/>
                        </a:spcAft>
                        <a:buNone/>
                      </a:pPr>
                      <a:r>
                        <a:rPr lang="en-US" sz="1000">
                          <a:latin typeface="Arial"/>
                          <a:ea typeface="Arial"/>
                          <a:cs typeface="Arial"/>
                          <a:sym typeface="Arial"/>
                        </a:rPr>
                        <a:t>AVL List GmbH</a:t>
                      </a:r>
                      <a:endParaRPr sz="1000">
                        <a:latin typeface="Arial"/>
                        <a:ea typeface="Arial"/>
                        <a:cs typeface="Arial"/>
                        <a:sym typeface="Arial"/>
                      </a:endParaRPr>
                    </a:p>
                  </a:txBody>
                  <a:tcPr marT="45725" marB="45725" marR="91450" marL="91450" anchor="ctr"/>
                </a:tc>
              </a:tr>
              <a:tr h="203375">
                <a:tc>
                  <a:txBody>
                    <a:bodyPr/>
                    <a:lstStyle/>
                    <a:p>
                      <a:pPr indent="0" lvl="0" marL="0" marR="0" rtl="0" algn="l">
                        <a:spcBef>
                          <a:spcPts val="0"/>
                        </a:spcBef>
                        <a:spcAft>
                          <a:spcPts val="0"/>
                        </a:spcAft>
                        <a:buNone/>
                      </a:pPr>
                      <a:r>
                        <a:rPr lang="en-US" sz="1000">
                          <a:latin typeface="Arial"/>
                          <a:ea typeface="Arial"/>
                          <a:cs typeface="Arial"/>
                          <a:sym typeface="Arial"/>
                        </a:rPr>
                        <a:t>2025/1/20</a:t>
                      </a:r>
                      <a:endParaRPr sz="1000">
                        <a:latin typeface="Arial"/>
                        <a:ea typeface="Arial"/>
                        <a:cs typeface="Arial"/>
                        <a:sym typeface="Arial"/>
                      </a:endParaRPr>
                    </a:p>
                  </a:txBody>
                  <a:tcPr marT="45725" marB="45725" marR="91450" marL="91450" anchor="ctr"/>
                </a:tc>
                <a:tc>
                  <a:txBody>
                    <a:bodyPr/>
                    <a:lstStyle/>
                    <a:p>
                      <a:pPr indent="0" lvl="0" marL="0" marR="0" rtl="0" algn="l">
                        <a:spcBef>
                          <a:spcPts val="0"/>
                        </a:spcBef>
                        <a:spcAft>
                          <a:spcPts val="0"/>
                        </a:spcAft>
                        <a:buNone/>
                      </a:pPr>
                      <a:r>
                        <a:rPr lang="en-US" sz="1000">
                          <a:latin typeface="Arial"/>
                          <a:ea typeface="Arial"/>
                          <a:cs typeface="Arial"/>
                          <a:sym typeface="Arial"/>
                        </a:rPr>
                        <a:t>KFTC</a:t>
                      </a:r>
                      <a:endParaRPr sz="1000">
                        <a:latin typeface="Arial"/>
                        <a:ea typeface="Arial"/>
                        <a:cs typeface="Arial"/>
                        <a:sym typeface="Arial"/>
                      </a:endParaRPr>
                    </a:p>
                  </a:txBody>
                  <a:tcPr marT="45725" marB="45725" marR="91450" marL="91450" anchor="ctr"/>
                </a:tc>
              </a:tr>
              <a:tr h="203375">
                <a:tc>
                  <a:txBody>
                    <a:bodyPr/>
                    <a:lstStyle/>
                    <a:p>
                      <a:pPr indent="0" lvl="0" marL="0" marR="0" rtl="0" algn="l">
                        <a:spcBef>
                          <a:spcPts val="0"/>
                        </a:spcBef>
                        <a:spcAft>
                          <a:spcPts val="0"/>
                        </a:spcAft>
                        <a:buNone/>
                      </a:pPr>
                      <a:r>
                        <a:rPr lang="en-US" sz="1000">
                          <a:latin typeface="Arial"/>
                          <a:ea typeface="Arial"/>
                          <a:cs typeface="Arial"/>
                          <a:sym typeface="Arial"/>
                        </a:rPr>
                        <a:t>2025/2/1</a:t>
                      </a:r>
                      <a:endParaRPr sz="1000">
                        <a:latin typeface="Arial"/>
                        <a:ea typeface="Arial"/>
                        <a:cs typeface="Arial"/>
                        <a:sym typeface="Arial"/>
                      </a:endParaRPr>
                    </a:p>
                  </a:txBody>
                  <a:tcPr marT="45725" marB="45725" marR="91450" marL="91450" anchor="ctr"/>
                </a:tc>
                <a:tc>
                  <a:txBody>
                    <a:bodyPr/>
                    <a:lstStyle/>
                    <a:p>
                      <a:pPr indent="0" lvl="0" marL="0" marR="0" rtl="0" algn="l">
                        <a:spcBef>
                          <a:spcPts val="0"/>
                        </a:spcBef>
                        <a:spcAft>
                          <a:spcPts val="0"/>
                        </a:spcAft>
                        <a:buNone/>
                      </a:pPr>
                      <a:r>
                        <a:rPr lang="en-US" sz="1000">
                          <a:latin typeface="Arial"/>
                          <a:ea typeface="Arial"/>
                          <a:cs typeface="Arial"/>
                          <a:sym typeface="Arial"/>
                        </a:rPr>
                        <a:t>Erlang/OTP Project</a:t>
                      </a:r>
                      <a:endParaRPr sz="1000">
                        <a:latin typeface="Arial"/>
                        <a:ea typeface="Arial"/>
                        <a:cs typeface="Arial"/>
                        <a:sym typeface="Arial"/>
                      </a:endParaRPr>
                    </a:p>
                  </a:txBody>
                  <a:tcPr marT="45725" marB="45725" marR="91450" marL="91450" anchor="ctr"/>
                </a:tc>
              </a:tr>
              <a:tr h="203375">
                <a:tc>
                  <a:txBody>
                    <a:bodyPr/>
                    <a:lstStyle/>
                    <a:p>
                      <a:pPr indent="0" lvl="0" marL="0" marR="0" rtl="0" algn="l">
                        <a:spcBef>
                          <a:spcPts val="0"/>
                        </a:spcBef>
                        <a:spcAft>
                          <a:spcPts val="0"/>
                        </a:spcAft>
                        <a:buNone/>
                      </a:pPr>
                      <a:r>
                        <a:t/>
                      </a:r>
                      <a:endParaRPr sz="1000">
                        <a:latin typeface="Arial"/>
                        <a:ea typeface="Arial"/>
                        <a:cs typeface="Arial"/>
                        <a:sym typeface="Arial"/>
                      </a:endParaRPr>
                    </a:p>
                  </a:txBody>
                  <a:tcPr marT="45725" marB="45725" marR="91450" marL="91450" anchor="ctr"/>
                </a:tc>
                <a:tc>
                  <a:txBody>
                    <a:bodyPr/>
                    <a:lstStyle/>
                    <a:p>
                      <a:pPr indent="0" lvl="0" marL="0" marR="0" rtl="0" algn="l">
                        <a:spcBef>
                          <a:spcPts val="0"/>
                        </a:spcBef>
                        <a:spcAft>
                          <a:spcPts val="0"/>
                        </a:spcAft>
                        <a:buNone/>
                      </a:pPr>
                      <a:r>
                        <a:t/>
                      </a:r>
                      <a:endParaRPr sz="1000">
                        <a:latin typeface="Arial"/>
                        <a:ea typeface="Arial"/>
                        <a:cs typeface="Arial"/>
                        <a:sym typeface="Arial"/>
                      </a:endParaRPr>
                    </a:p>
                  </a:txBody>
                  <a:tcPr marT="45725" marB="45725" marR="91450" marL="91450" anchor="ctr"/>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46" name="Shape 246"/>
        <p:cNvGrpSpPr/>
        <p:nvPr/>
      </p:nvGrpSpPr>
      <p:grpSpPr>
        <a:xfrm>
          <a:off x="0" y="0"/>
          <a:ext cx="0" cy="0"/>
          <a:chOff x="0" y="0"/>
          <a:chExt cx="0" cy="0"/>
        </a:xfrm>
      </p:grpSpPr>
      <p:sp>
        <p:nvSpPr>
          <p:cNvPr id="247" name="Google Shape;247;p14"/>
          <p:cNvSpPr/>
          <p:nvPr/>
        </p:nvSpPr>
        <p:spPr>
          <a:xfrm>
            <a:off x="5000741" y="2497454"/>
            <a:ext cx="6920749" cy="3787398"/>
          </a:xfrm>
          <a:prstGeom prst="rect">
            <a:avLst/>
          </a:prstGeom>
          <a:solidFill>
            <a:srgbClr val="FFFFFF"/>
          </a:solidFill>
          <a:ln cap="flat" cmpd="sng" w="12700">
            <a:solidFill>
              <a:srgbClr val="5B9BD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Quattrocento Sans"/>
              <a:buNone/>
            </a:pPr>
            <a:r>
              <a:t/>
            </a:r>
            <a:endParaRPr b="0" i="0" sz="1800" u="none" cap="none" strike="noStrike">
              <a:solidFill>
                <a:srgbClr val="000000"/>
              </a:solidFill>
              <a:latin typeface="Arial"/>
              <a:ea typeface="Arial"/>
              <a:cs typeface="Arial"/>
              <a:sym typeface="Arial"/>
            </a:endParaRPr>
          </a:p>
        </p:txBody>
      </p:sp>
      <p:sp>
        <p:nvSpPr>
          <p:cNvPr id="248" name="Google Shape;248;p14"/>
          <p:cNvSpPr/>
          <p:nvPr/>
        </p:nvSpPr>
        <p:spPr>
          <a:xfrm>
            <a:off x="890270" y="2517193"/>
            <a:ext cx="3809792" cy="3767659"/>
          </a:xfrm>
          <a:prstGeom prst="rect">
            <a:avLst/>
          </a:prstGeom>
          <a:solidFill>
            <a:srgbClr val="FFFFFF"/>
          </a:solidFill>
          <a:ln cap="flat" cmpd="sng" w="12700">
            <a:solidFill>
              <a:srgbClr val="70AD47"/>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Quattrocento Sans"/>
              <a:buNone/>
            </a:pPr>
            <a:r>
              <a:t/>
            </a:r>
            <a:endParaRPr b="0" i="0" sz="1800" u="none" cap="none" strike="noStrike">
              <a:solidFill>
                <a:srgbClr val="000000"/>
              </a:solidFill>
              <a:latin typeface="Arial"/>
              <a:ea typeface="Arial"/>
              <a:cs typeface="Arial"/>
              <a:sym typeface="Arial"/>
            </a:endParaRPr>
          </a:p>
        </p:txBody>
      </p:sp>
      <p:sp>
        <p:nvSpPr>
          <p:cNvPr id="249" name="Google Shape;249;p14"/>
          <p:cNvSpPr txBox="1"/>
          <p:nvPr>
            <p:ph type="title"/>
          </p:nvPr>
        </p:nvSpPr>
        <p:spPr>
          <a:xfrm>
            <a:off x="890271" y="531580"/>
            <a:ext cx="10320000" cy="645269"/>
          </a:xfrm>
          <a:prstGeom prst="rect">
            <a:avLst/>
          </a:prstGeom>
          <a:noFill/>
          <a:ln>
            <a:noFill/>
          </a:ln>
        </p:spPr>
        <p:txBody>
          <a:bodyPr anchorCtr="0" anchor="ctr" bIns="228600" lIns="0" spcFirstLastPara="1" rIns="0" wrap="square" tIns="228600">
            <a:noAutofit/>
          </a:bodyPr>
          <a:lstStyle/>
          <a:p>
            <a:pPr indent="0" lvl="0" marL="0" rtl="0" algn="l">
              <a:lnSpc>
                <a:spcPct val="90000"/>
              </a:lnSpc>
              <a:spcBef>
                <a:spcPts val="0"/>
              </a:spcBef>
              <a:spcAft>
                <a:spcPts val="0"/>
              </a:spcAft>
              <a:buNone/>
            </a:pPr>
            <a:r>
              <a:rPr b="1" lang="en-US">
                <a:latin typeface="Quattrocento Sans"/>
                <a:ea typeface="Quattrocento Sans"/>
                <a:cs typeface="Quattrocento Sans"/>
                <a:sym typeface="Quattrocento Sans"/>
              </a:rPr>
              <a:t>OpenChain Spec. 2.1 &gt;&gt; ISO/IEC 5230:2020</a:t>
            </a:r>
            <a:endParaRPr b="1">
              <a:latin typeface="Quattrocento Sans"/>
              <a:ea typeface="Quattrocento Sans"/>
              <a:cs typeface="Quattrocento Sans"/>
              <a:sym typeface="Quattrocento Sans"/>
            </a:endParaRPr>
          </a:p>
        </p:txBody>
      </p:sp>
      <p:sp>
        <p:nvSpPr>
          <p:cNvPr id="250" name="Google Shape;250;p14"/>
          <p:cNvSpPr txBox="1"/>
          <p:nvPr>
            <p:ph idx="1" type="body"/>
          </p:nvPr>
        </p:nvSpPr>
        <p:spPr>
          <a:xfrm>
            <a:off x="889200" y="1357200"/>
            <a:ext cx="10320000" cy="394195"/>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2400"/>
              <a:buNone/>
            </a:pPr>
            <a:r>
              <a:rPr b="1" lang="en-US" sz="2400">
                <a:latin typeface="Quattrocento Sans"/>
                <a:ea typeface="Quattrocento Sans"/>
                <a:cs typeface="Quattrocento Sans"/>
                <a:sym typeface="Quattrocento Sans"/>
              </a:rPr>
              <a:t>国際標準化以降、企業活動が活発化</a:t>
            </a:r>
            <a:endParaRPr b="1" sz="2400">
              <a:latin typeface="Quattrocento Sans"/>
              <a:ea typeface="Quattrocento Sans"/>
              <a:cs typeface="Quattrocento Sans"/>
              <a:sym typeface="Quattrocento Sans"/>
            </a:endParaRPr>
          </a:p>
        </p:txBody>
      </p:sp>
      <p:sp>
        <p:nvSpPr>
          <p:cNvPr id="251" name="Google Shape;251;p14"/>
          <p:cNvSpPr txBox="1"/>
          <p:nvPr/>
        </p:nvSpPr>
        <p:spPr>
          <a:xfrm>
            <a:off x="7242623" y="6263307"/>
            <a:ext cx="3494587"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u="sng">
                <a:solidFill>
                  <a:schemeClr val="dk1"/>
                </a:solidFill>
                <a:latin typeface="Quattrocento Sans"/>
                <a:ea typeface="Quattrocento Sans"/>
                <a:cs typeface="Quattrocento Sans"/>
                <a:sym typeface="Quattrocento Sans"/>
                <a:hlinkClick r:id="rId3">
                  <a:extLst>
                    <a:ext uri="{A12FA001-AC4F-418D-AE19-62706E023703}">
                      <ahyp:hlinkClr val="tx"/>
                    </a:ext>
                  </a:extLst>
                </a:hlinkClick>
              </a:rPr>
              <a:t>https://www.openchainproject.org/news</a:t>
            </a:r>
            <a:endParaRPr sz="1400">
              <a:solidFill>
                <a:schemeClr val="dk1"/>
              </a:solidFill>
              <a:latin typeface="Quattrocento Sans"/>
              <a:ea typeface="Quattrocento Sans"/>
              <a:cs typeface="Quattrocento Sans"/>
              <a:sym typeface="Quattrocento Sans"/>
            </a:endParaRPr>
          </a:p>
        </p:txBody>
      </p:sp>
      <p:graphicFrame>
        <p:nvGraphicFramePr>
          <p:cNvPr id="252" name="Google Shape;252;p14"/>
          <p:cNvGraphicFramePr/>
          <p:nvPr/>
        </p:nvGraphicFramePr>
        <p:xfrm>
          <a:off x="1190949" y="2647801"/>
          <a:ext cx="3000000" cy="3000000"/>
        </p:xfrm>
        <a:graphic>
          <a:graphicData uri="http://schemas.openxmlformats.org/drawingml/2006/table">
            <a:tbl>
              <a:tblPr bandRow="1" firstRow="1">
                <a:noFill/>
                <a:tableStyleId>{1B4391DE-21DA-42A1-82B0-CFFC6326B2FC}</a:tableStyleId>
              </a:tblPr>
              <a:tblGrid>
                <a:gridCol w="961575"/>
                <a:gridCol w="2246875"/>
              </a:tblGrid>
              <a:tr h="238050">
                <a:tc>
                  <a:txBody>
                    <a:bodyPr/>
                    <a:lstStyle/>
                    <a:p>
                      <a:pPr indent="0" lvl="0" marL="0" marR="0" rtl="0" algn="l">
                        <a:spcBef>
                          <a:spcPts val="0"/>
                        </a:spcBef>
                        <a:spcAft>
                          <a:spcPts val="0"/>
                        </a:spcAft>
                        <a:buNone/>
                      </a:pPr>
                      <a:r>
                        <a:rPr lang="en-US" sz="1200">
                          <a:latin typeface="Arial"/>
                          <a:ea typeface="Arial"/>
                          <a:cs typeface="Arial"/>
                          <a:sym typeface="Arial"/>
                        </a:rPr>
                        <a:t>2020/12/17</a:t>
                      </a:r>
                      <a:endParaRPr sz="1200">
                        <a:latin typeface="Arial"/>
                        <a:ea typeface="Arial"/>
                        <a:cs typeface="Arial"/>
                        <a:sym typeface="Arial"/>
                      </a:endParaRPr>
                    </a:p>
                  </a:txBody>
                  <a:tcPr marT="45725" marB="45725" marR="91450" marL="91450" anchor="ctr"/>
                </a:tc>
                <a:tc>
                  <a:txBody>
                    <a:bodyPr/>
                    <a:lstStyle/>
                    <a:p>
                      <a:pPr indent="0" lvl="0" marL="0" marR="0" rtl="0" algn="l">
                        <a:spcBef>
                          <a:spcPts val="0"/>
                        </a:spcBef>
                        <a:spcAft>
                          <a:spcPts val="0"/>
                        </a:spcAft>
                        <a:buNone/>
                      </a:pPr>
                      <a:r>
                        <a:rPr lang="en-US" sz="1200">
                          <a:latin typeface="Arial"/>
                          <a:ea typeface="Arial"/>
                          <a:cs typeface="Arial"/>
                          <a:sym typeface="Arial"/>
                        </a:rPr>
                        <a:t>Ericsson</a:t>
                      </a:r>
                      <a:endParaRPr sz="1200">
                        <a:latin typeface="Arial"/>
                        <a:ea typeface="Arial"/>
                        <a:cs typeface="Arial"/>
                        <a:sym typeface="Arial"/>
                      </a:endParaRPr>
                    </a:p>
                  </a:txBody>
                  <a:tcPr marT="45725" marB="45725" marR="91450" marL="91450" anchor="ctr"/>
                </a:tc>
              </a:tr>
              <a:tr h="238050">
                <a:tc>
                  <a:txBody>
                    <a:bodyPr/>
                    <a:lstStyle/>
                    <a:p>
                      <a:pPr indent="0" lvl="0" marL="0" marR="0" rtl="0" algn="l">
                        <a:spcBef>
                          <a:spcPts val="0"/>
                        </a:spcBef>
                        <a:spcAft>
                          <a:spcPts val="0"/>
                        </a:spcAft>
                        <a:buNone/>
                      </a:pPr>
                      <a:r>
                        <a:rPr lang="en-US" sz="1200">
                          <a:latin typeface="Arial"/>
                          <a:ea typeface="Arial"/>
                          <a:cs typeface="Arial"/>
                          <a:sym typeface="Arial"/>
                        </a:rPr>
                        <a:t>2021/08/17</a:t>
                      </a:r>
                      <a:endParaRPr sz="1200">
                        <a:latin typeface="Arial"/>
                        <a:ea typeface="Arial"/>
                        <a:cs typeface="Arial"/>
                        <a:sym typeface="Arial"/>
                      </a:endParaRPr>
                    </a:p>
                  </a:txBody>
                  <a:tcPr marT="45725" marB="45725" marR="91450" marL="91450" anchor="ctr"/>
                </a:tc>
                <a:tc>
                  <a:txBody>
                    <a:bodyPr/>
                    <a:lstStyle/>
                    <a:p>
                      <a:pPr indent="0" lvl="0" marL="0" marR="0" rtl="0" algn="l">
                        <a:spcBef>
                          <a:spcPts val="0"/>
                        </a:spcBef>
                        <a:spcAft>
                          <a:spcPts val="0"/>
                        </a:spcAft>
                        <a:buNone/>
                      </a:pPr>
                      <a:r>
                        <a:rPr lang="en-US" sz="1200">
                          <a:latin typeface="Arial"/>
                          <a:ea typeface="Arial"/>
                          <a:cs typeface="Arial"/>
                          <a:sym typeface="Arial"/>
                        </a:rPr>
                        <a:t>HUAWEI</a:t>
                      </a:r>
                      <a:endParaRPr sz="1200">
                        <a:latin typeface="Arial"/>
                        <a:ea typeface="Arial"/>
                        <a:cs typeface="Arial"/>
                        <a:sym typeface="Arial"/>
                      </a:endParaRPr>
                    </a:p>
                  </a:txBody>
                  <a:tcPr marT="45725" marB="45725" marR="91450" marL="91450" anchor="ctr"/>
                </a:tc>
              </a:tr>
              <a:tr h="238050">
                <a:tc>
                  <a:txBody>
                    <a:bodyPr/>
                    <a:lstStyle/>
                    <a:p>
                      <a:pPr indent="0" lvl="0" marL="0" marR="0" rtl="0" algn="l">
                        <a:spcBef>
                          <a:spcPts val="0"/>
                        </a:spcBef>
                        <a:spcAft>
                          <a:spcPts val="0"/>
                        </a:spcAft>
                        <a:buNone/>
                      </a:pPr>
                      <a:r>
                        <a:rPr lang="en-US" sz="1200">
                          <a:latin typeface="Arial"/>
                          <a:ea typeface="Arial"/>
                          <a:cs typeface="Arial"/>
                          <a:sym typeface="Arial"/>
                        </a:rPr>
                        <a:t>2022/02/09</a:t>
                      </a:r>
                      <a:endParaRPr sz="1200">
                        <a:latin typeface="Arial"/>
                        <a:ea typeface="Arial"/>
                        <a:cs typeface="Arial"/>
                        <a:sym typeface="Arial"/>
                      </a:endParaRPr>
                    </a:p>
                  </a:txBody>
                  <a:tcPr marT="45725" marB="45725" marR="91450" marL="91450" anchor="ctr"/>
                </a:tc>
                <a:tc>
                  <a:txBody>
                    <a:bodyPr/>
                    <a:lstStyle/>
                    <a:p>
                      <a:pPr indent="0" lvl="0" marL="0" marR="0" rtl="0" algn="l">
                        <a:spcBef>
                          <a:spcPts val="0"/>
                        </a:spcBef>
                        <a:spcAft>
                          <a:spcPts val="0"/>
                        </a:spcAft>
                        <a:buNone/>
                      </a:pPr>
                      <a:r>
                        <a:rPr lang="en-US" sz="1200">
                          <a:latin typeface="Arial"/>
                          <a:ea typeface="Arial"/>
                          <a:cs typeface="Arial"/>
                          <a:sym typeface="Arial"/>
                        </a:rPr>
                        <a:t>NEC</a:t>
                      </a:r>
                      <a:endParaRPr sz="1200">
                        <a:latin typeface="Arial"/>
                        <a:ea typeface="Arial"/>
                        <a:cs typeface="Arial"/>
                        <a:sym typeface="Arial"/>
                      </a:endParaRPr>
                    </a:p>
                  </a:txBody>
                  <a:tcPr marT="45725" marB="45725" marR="91450" marL="91450" anchor="ctr"/>
                </a:tc>
              </a:tr>
              <a:tr h="238050">
                <a:tc>
                  <a:txBody>
                    <a:bodyPr/>
                    <a:lstStyle/>
                    <a:p>
                      <a:pPr indent="0" lvl="0" marL="0" marR="0" rtl="0" algn="l">
                        <a:spcBef>
                          <a:spcPts val="0"/>
                        </a:spcBef>
                        <a:spcAft>
                          <a:spcPts val="0"/>
                        </a:spcAft>
                        <a:buNone/>
                      </a:pPr>
                      <a:r>
                        <a:rPr lang="en-US" sz="1200">
                          <a:latin typeface="Arial"/>
                          <a:ea typeface="Arial"/>
                          <a:cs typeface="Arial"/>
                          <a:sym typeface="Arial"/>
                        </a:rPr>
                        <a:t>2022/02/16</a:t>
                      </a:r>
                      <a:endParaRPr sz="1200">
                        <a:latin typeface="Arial"/>
                        <a:ea typeface="Arial"/>
                        <a:cs typeface="Arial"/>
                        <a:sym typeface="Arial"/>
                      </a:endParaRPr>
                    </a:p>
                  </a:txBody>
                  <a:tcPr marT="45725" marB="45725" marR="91450" marL="91450" anchor="ctr"/>
                </a:tc>
                <a:tc>
                  <a:txBody>
                    <a:bodyPr/>
                    <a:lstStyle/>
                    <a:p>
                      <a:pPr indent="0" lvl="0" marL="0" marR="0" rtl="0" algn="l">
                        <a:spcBef>
                          <a:spcPts val="0"/>
                        </a:spcBef>
                        <a:spcAft>
                          <a:spcPts val="0"/>
                        </a:spcAft>
                        <a:buNone/>
                      </a:pPr>
                      <a:r>
                        <a:rPr lang="en-US" sz="1200">
                          <a:latin typeface="Arial"/>
                          <a:ea typeface="Arial"/>
                          <a:cs typeface="Arial"/>
                          <a:sym typeface="Arial"/>
                        </a:rPr>
                        <a:t>HONOR</a:t>
                      </a:r>
                      <a:endParaRPr sz="1200">
                        <a:latin typeface="Arial"/>
                        <a:ea typeface="Arial"/>
                        <a:cs typeface="Arial"/>
                        <a:sym typeface="Arial"/>
                      </a:endParaRPr>
                    </a:p>
                  </a:txBody>
                  <a:tcPr marT="45725" marB="45725" marR="91450" marL="91450" anchor="ctr"/>
                </a:tc>
              </a:tr>
              <a:tr h="238050">
                <a:tc>
                  <a:txBody>
                    <a:bodyPr/>
                    <a:lstStyle/>
                    <a:p>
                      <a:pPr indent="0" lvl="0" marL="0" marR="0" rtl="0" algn="l">
                        <a:spcBef>
                          <a:spcPts val="0"/>
                        </a:spcBef>
                        <a:spcAft>
                          <a:spcPts val="0"/>
                        </a:spcAft>
                        <a:buNone/>
                      </a:pPr>
                      <a:r>
                        <a:rPr lang="en-US" sz="1200">
                          <a:latin typeface="Arial"/>
                          <a:ea typeface="Arial"/>
                          <a:cs typeface="Arial"/>
                          <a:sym typeface="Arial"/>
                        </a:rPr>
                        <a:t>2022/03/08</a:t>
                      </a:r>
                      <a:endParaRPr sz="1200">
                        <a:latin typeface="Arial"/>
                        <a:ea typeface="Arial"/>
                        <a:cs typeface="Arial"/>
                        <a:sym typeface="Arial"/>
                      </a:endParaRPr>
                    </a:p>
                  </a:txBody>
                  <a:tcPr marT="45725" marB="45725" marR="91450" marL="91450" anchor="ctr"/>
                </a:tc>
                <a:tc>
                  <a:txBody>
                    <a:bodyPr/>
                    <a:lstStyle/>
                    <a:p>
                      <a:pPr indent="0" lvl="0" marL="0" marR="0" rtl="0" algn="l">
                        <a:spcBef>
                          <a:spcPts val="0"/>
                        </a:spcBef>
                        <a:spcAft>
                          <a:spcPts val="0"/>
                        </a:spcAft>
                        <a:buNone/>
                      </a:pPr>
                      <a:r>
                        <a:rPr lang="en-US" sz="1200">
                          <a:latin typeface="Arial"/>
                          <a:ea typeface="Arial"/>
                          <a:cs typeface="Arial"/>
                          <a:sym typeface="Arial"/>
                        </a:rPr>
                        <a:t>BLOCK</a:t>
                      </a:r>
                      <a:endParaRPr sz="1200">
                        <a:latin typeface="Arial"/>
                        <a:ea typeface="Arial"/>
                        <a:cs typeface="Arial"/>
                        <a:sym typeface="Arial"/>
                      </a:endParaRPr>
                    </a:p>
                  </a:txBody>
                  <a:tcPr marT="45725" marB="45725" marR="91450" marL="91450" anchor="ctr"/>
                </a:tc>
              </a:tr>
              <a:tr h="238050">
                <a:tc>
                  <a:txBody>
                    <a:bodyPr/>
                    <a:lstStyle/>
                    <a:p>
                      <a:pPr indent="0" lvl="0" marL="0" marR="0" rtl="0" algn="l">
                        <a:spcBef>
                          <a:spcPts val="0"/>
                        </a:spcBef>
                        <a:spcAft>
                          <a:spcPts val="0"/>
                        </a:spcAft>
                        <a:buNone/>
                      </a:pPr>
                      <a:r>
                        <a:rPr lang="en-US" sz="1200">
                          <a:latin typeface="Arial"/>
                          <a:ea typeface="Arial"/>
                          <a:cs typeface="Arial"/>
                          <a:sym typeface="Arial"/>
                        </a:rPr>
                        <a:t>2023/05/09</a:t>
                      </a:r>
                      <a:endParaRPr sz="1200">
                        <a:latin typeface="Arial"/>
                        <a:ea typeface="Arial"/>
                        <a:cs typeface="Arial"/>
                        <a:sym typeface="Arial"/>
                      </a:endParaRPr>
                    </a:p>
                  </a:txBody>
                  <a:tcPr marT="45725" marB="45725" marR="91450" marL="91450" anchor="ctr"/>
                </a:tc>
                <a:tc>
                  <a:txBody>
                    <a:bodyPr/>
                    <a:lstStyle/>
                    <a:p>
                      <a:pPr indent="0" lvl="0" marL="0" marR="0" rtl="0" algn="l">
                        <a:spcBef>
                          <a:spcPts val="0"/>
                        </a:spcBef>
                        <a:spcAft>
                          <a:spcPts val="0"/>
                        </a:spcAft>
                        <a:buNone/>
                      </a:pPr>
                      <a:r>
                        <a:rPr lang="en-US" sz="1200">
                          <a:latin typeface="Arial"/>
                          <a:ea typeface="Arial"/>
                          <a:cs typeface="Arial"/>
                          <a:sym typeface="Arial"/>
                        </a:rPr>
                        <a:t>CARIAD</a:t>
                      </a:r>
                      <a:endParaRPr sz="1200">
                        <a:latin typeface="Arial"/>
                        <a:ea typeface="Arial"/>
                        <a:cs typeface="Arial"/>
                        <a:sym typeface="Arial"/>
                      </a:endParaRPr>
                    </a:p>
                  </a:txBody>
                  <a:tcPr marT="45725" marB="45725" marR="91450" marL="91450" anchor="ctr"/>
                </a:tc>
              </a:tr>
              <a:tr h="238050">
                <a:tc>
                  <a:txBody>
                    <a:bodyPr/>
                    <a:lstStyle/>
                    <a:p>
                      <a:pPr indent="0" lvl="0" marL="0" marR="0" rtl="0" algn="l">
                        <a:spcBef>
                          <a:spcPts val="0"/>
                        </a:spcBef>
                        <a:spcAft>
                          <a:spcPts val="0"/>
                        </a:spcAft>
                        <a:buNone/>
                      </a:pPr>
                      <a:r>
                        <a:rPr lang="en-US" sz="1200">
                          <a:latin typeface="Arial"/>
                          <a:ea typeface="Arial"/>
                          <a:cs typeface="Arial"/>
                          <a:sym typeface="Arial"/>
                        </a:rPr>
                        <a:t>2024/12/13</a:t>
                      </a:r>
                      <a:endParaRPr sz="1200">
                        <a:latin typeface="Arial"/>
                        <a:ea typeface="Arial"/>
                        <a:cs typeface="Arial"/>
                        <a:sym typeface="Arial"/>
                      </a:endParaRPr>
                    </a:p>
                  </a:txBody>
                  <a:tcPr marT="45725" marB="45725" marR="91450" marL="91450" anchor="ctr"/>
                </a:tc>
                <a:tc>
                  <a:txBody>
                    <a:bodyPr/>
                    <a:lstStyle/>
                    <a:p>
                      <a:pPr indent="0" lvl="0" marL="0" marR="0" rtl="0" algn="l">
                        <a:spcBef>
                          <a:spcPts val="0"/>
                        </a:spcBef>
                        <a:spcAft>
                          <a:spcPts val="0"/>
                        </a:spcAft>
                        <a:buNone/>
                      </a:pPr>
                      <a:r>
                        <a:rPr lang="en-US" sz="1200">
                          <a:latin typeface="Arial"/>
                          <a:ea typeface="Arial"/>
                          <a:cs typeface="Arial"/>
                          <a:sym typeface="Arial"/>
                        </a:rPr>
                        <a:t>Honda</a:t>
                      </a:r>
                      <a:endParaRPr sz="1200">
                        <a:latin typeface="Arial"/>
                        <a:ea typeface="Arial"/>
                        <a:cs typeface="Arial"/>
                        <a:sym typeface="Arial"/>
                      </a:endParaRPr>
                    </a:p>
                  </a:txBody>
                  <a:tcPr marT="45725" marB="45725" marR="91450" marL="91450" anchor="ctr"/>
                </a:tc>
              </a:tr>
              <a:tr h="238050">
                <a:tc>
                  <a:txBody>
                    <a:bodyPr/>
                    <a:lstStyle/>
                    <a:p>
                      <a:pPr indent="0" lvl="0" marL="0" marR="0" rtl="0" algn="l">
                        <a:spcBef>
                          <a:spcPts val="0"/>
                        </a:spcBef>
                        <a:spcAft>
                          <a:spcPts val="0"/>
                        </a:spcAft>
                        <a:buNone/>
                      </a:pPr>
                      <a:r>
                        <a:t/>
                      </a:r>
                      <a:endParaRPr sz="1200">
                        <a:latin typeface="Arial"/>
                        <a:ea typeface="Arial"/>
                        <a:cs typeface="Arial"/>
                        <a:sym typeface="Arial"/>
                      </a:endParaRPr>
                    </a:p>
                  </a:txBody>
                  <a:tcPr marT="45725" marB="45725" marR="91450" marL="91450" anchor="ctr"/>
                </a:tc>
                <a:tc>
                  <a:txBody>
                    <a:bodyPr/>
                    <a:lstStyle/>
                    <a:p>
                      <a:pPr indent="0" lvl="0" marL="0" marR="0" rtl="0" algn="l">
                        <a:spcBef>
                          <a:spcPts val="0"/>
                        </a:spcBef>
                        <a:spcAft>
                          <a:spcPts val="0"/>
                        </a:spcAft>
                        <a:buNone/>
                      </a:pPr>
                      <a:r>
                        <a:t/>
                      </a:r>
                      <a:endParaRPr sz="1200">
                        <a:latin typeface="Arial"/>
                        <a:ea typeface="Arial"/>
                        <a:cs typeface="Arial"/>
                        <a:sym typeface="Arial"/>
                      </a:endParaRPr>
                    </a:p>
                  </a:txBody>
                  <a:tcPr marT="45725" marB="45725" marR="91450" marL="91450" anchor="ctr"/>
                </a:tc>
              </a:tr>
              <a:tr h="238050">
                <a:tc>
                  <a:txBody>
                    <a:bodyPr/>
                    <a:lstStyle/>
                    <a:p>
                      <a:pPr indent="0" lvl="0" marL="0" marR="0" rtl="0" algn="l">
                        <a:spcBef>
                          <a:spcPts val="0"/>
                        </a:spcBef>
                        <a:spcAft>
                          <a:spcPts val="0"/>
                        </a:spcAft>
                        <a:buNone/>
                      </a:pPr>
                      <a:r>
                        <a:t/>
                      </a:r>
                      <a:endParaRPr sz="1200">
                        <a:latin typeface="Arial"/>
                        <a:ea typeface="Arial"/>
                        <a:cs typeface="Arial"/>
                        <a:sym typeface="Arial"/>
                      </a:endParaRPr>
                    </a:p>
                  </a:txBody>
                  <a:tcPr marT="45725" marB="45725" marR="91450" marL="91450" anchor="ctr"/>
                </a:tc>
                <a:tc>
                  <a:txBody>
                    <a:bodyPr/>
                    <a:lstStyle/>
                    <a:p>
                      <a:pPr indent="0" lvl="0" marL="0" marR="0" rtl="0" algn="l">
                        <a:spcBef>
                          <a:spcPts val="0"/>
                        </a:spcBef>
                        <a:spcAft>
                          <a:spcPts val="0"/>
                        </a:spcAft>
                        <a:buNone/>
                      </a:pPr>
                      <a:r>
                        <a:t/>
                      </a:r>
                      <a:endParaRPr sz="1200">
                        <a:latin typeface="Arial"/>
                        <a:ea typeface="Arial"/>
                        <a:cs typeface="Arial"/>
                        <a:sym typeface="Arial"/>
                      </a:endParaRPr>
                    </a:p>
                  </a:txBody>
                  <a:tcPr marT="45725" marB="45725" marR="91450" marL="91450" anchor="ctr"/>
                </a:tc>
              </a:tr>
            </a:tbl>
          </a:graphicData>
        </a:graphic>
      </p:graphicFrame>
      <p:graphicFrame>
        <p:nvGraphicFramePr>
          <p:cNvPr id="253" name="Google Shape;253;p14"/>
          <p:cNvGraphicFramePr/>
          <p:nvPr/>
        </p:nvGraphicFramePr>
        <p:xfrm>
          <a:off x="5131863" y="2470651"/>
          <a:ext cx="3000000" cy="3000000"/>
        </p:xfrm>
        <a:graphic>
          <a:graphicData uri="http://schemas.openxmlformats.org/drawingml/2006/table">
            <a:tbl>
              <a:tblPr bandRow="1" firstRow="1">
                <a:noFill/>
                <a:tableStyleId>{1B4391DE-21DA-42A1-82B0-CFFC6326B2FC}</a:tableStyleId>
              </a:tblPr>
              <a:tblGrid>
                <a:gridCol w="961575"/>
                <a:gridCol w="2246875"/>
              </a:tblGrid>
              <a:tr h="227275">
                <a:tc>
                  <a:txBody>
                    <a:bodyPr/>
                    <a:lstStyle/>
                    <a:p>
                      <a:pPr indent="0" lvl="0" marL="0" marR="0" rtl="0" algn="l">
                        <a:spcBef>
                          <a:spcPts val="0"/>
                        </a:spcBef>
                        <a:spcAft>
                          <a:spcPts val="0"/>
                        </a:spcAft>
                        <a:buNone/>
                      </a:pPr>
                      <a:r>
                        <a:rPr lang="en-US" sz="1200">
                          <a:latin typeface="Arial"/>
                          <a:ea typeface="Arial"/>
                          <a:cs typeface="Arial"/>
                          <a:sym typeface="Arial"/>
                        </a:rPr>
                        <a:t>2020/12/15</a:t>
                      </a:r>
                      <a:endParaRPr sz="1200">
                        <a:latin typeface="Arial"/>
                        <a:ea typeface="Arial"/>
                        <a:cs typeface="Arial"/>
                        <a:sym typeface="Arial"/>
                      </a:endParaRPr>
                    </a:p>
                  </a:txBody>
                  <a:tcPr marT="45725" marB="45725" marR="91450" marL="91450" anchor="ctr"/>
                </a:tc>
                <a:tc>
                  <a:txBody>
                    <a:bodyPr/>
                    <a:lstStyle/>
                    <a:p>
                      <a:pPr indent="0" lvl="0" marL="0" marR="0" rtl="0" algn="l">
                        <a:spcBef>
                          <a:spcPts val="0"/>
                        </a:spcBef>
                        <a:spcAft>
                          <a:spcPts val="0"/>
                        </a:spcAft>
                        <a:buNone/>
                      </a:pPr>
                      <a:r>
                        <a:rPr lang="en-US" sz="1200">
                          <a:latin typeface="Arial"/>
                          <a:ea typeface="Arial"/>
                          <a:cs typeface="Arial"/>
                          <a:sym typeface="Arial"/>
                        </a:rPr>
                        <a:t>OSADL</a:t>
                      </a:r>
                      <a:endParaRPr sz="1200">
                        <a:latin typeface="Arial"/>
                        <a:ea typeface="Arial"/>
                        <a:cs typeface="Arial"/>
                        <a:sym typeface="Arial"/>
                      </a:endParaRPr>
                    </a:p>
                  </a:txBody>
                  <a:tcPr marT="45725" marB="45725" marR="91450" marL="91450" anchor="ctr"/>
                </a:tc>
              </a:tr>
              <a:tr h="227275">
                <a:tc>
                  <a:txBody>
                    <a:bodyPr/>
                    <a:lstStyle/>
                    <a:p>
                      <a:pPr indent="0" lvl="0" marL="0" marR="0" rtl="0" algn="l">
                        <a:spcBef>
                          <a:spcPts val="0"/>
                        </a:spcBef>
                        <a:spcAft>
                          <a:spcPts val="0"/>
                        </a:spcAft>
                        <a:buNone/>
                      </a:pPr>
                      <a:r>
                        <a:rPr lang="en-US" sz="1200">
                          <a:latin typeface="Arial"/>
                          <a:ea typeface="Arial"/>
                          <a:cs typeface="Arial"/>
                          <a:sym typeface="Arial"/>
                        </a:rPr>
                        <a:t>2020/12/17</a:t>
                      </a:r>
                      <a:endParaRPr sz="1200">
                        <a:latin typeface="Arial"/>
                        <a:ea typeface="Arial"/>
                        <a:cs typeface="Arial"/>
                        <a:sym typeface="Arial"/>
                      </a:endParaRPr>
                    </a:p>
                  </a:txBody>
                  <a:tcPr marT="45725" marB="45725" marR="91450" marL="91450" anchor="ctr"/>
                </a:tc>
                <a:tc>
                  <a:txBody>
                    <a:bodyPr/>
                    <a:lstStyle/>
                    <a:p>
                      <a:pPr indent="0" lvl="0" marL="0" marR="0" rtl="0" algn="l">
                        <a:spcBef>
                          <a:spcPts val="0"/>
                        </a:spcBef>
                        <a:spcAft>
                          <a:spcPts val="0"/>
                        </a:spcAft>
                        <a:buNone/>
                      </a:pPr>
                      <a:r>
                        <a:rPr lang="en-US" sz="1200">
                          <a:latin typeface="Arial"/>
                          <a:ea typeface="Arial"/>
                          <a:cs typeface="Arial"/>
                          <a:sym typeface="Arial"/>
                        </a:rPr>
                        <a:t>日立ソリューションズ</a:t>
                      </a:r>
                      <a:endParaRPr sz="1200">
                        <a:latin typeface="Arial"/>
                        <a:ea typeface="Arial"/>
                        <a:cs typeface="Arial"/>
                        <a:sym typeface="Arial"/>
                      </a:endParaRPr>
                    </a:p>
                  </a:txBody>
                  <a:tcPr marT="45725" marB="45725" marR="91450" marL="91450" anchor="ctr"/>
                </a:tc>
              </a:tr>
              <a:tr h="227275">
                <a:tc>
                  <a:txBody>
                    <a:bodyPr/>
                    <a:lstStyle/>
                    <a:p>
                      <a:pPr indent="0" lvl="0" marL="0" marR="0" rtl="0" algn="l">
                        <a:spcBef>
                          <a:spcPts val="0"/>
                        </a:spcBef>
                        <a:spcAft>
                          <a:spcPts val="0"/>
                        </a:spcAft>
                        <a:buNone/>
                      </a:pPr>
                      <a:r>
                        <a:rPr lang="en-US" sz="1200">
                          <a:latin typeface="Arial"/>
                          <a:ea typeface="Arial"/>
                          <a:cs typeface="Arial"/>
                          <a:sym typeface="Arial"/>
                        </a:rPr>
                        <a:t>2020/12/17</a:t>
                      </a:r>
                      <a:endParaRPr sz="1200">
                        <a:latin typeface="Arial"/>
                        <a:ea typeface="Arial"/>
                        <a:cs typeface="Arial"/>
                        <a:sym typeface="Arial"/>
                      </a:endParaRPr>
                    </a:p>
                  </a:txBody>
                  <a:tcPr marT="45725" marB="45725" marR="91450" marL="91450" anchor="ctr"/>
                </a:tc>
                <a:tc>
                  <a:txBody>
                    <a:bodyPr/>
                    <a:lstStyle/>
                    <a:p>
                      <a:pPr indent="0" lvl="0" marL="0" marR="0" rtl="0" algn="l">
                        <a:spcBef>
                          <a:spcPts val="0"/>
                        </a:spcBef>
                        <a:spcAft>
                          <a:spcPts val="0"/>
                        </a:spcAft>
                        <a:buNone/>
                      </a:pPr>
                      <a:r>
                        <a:rPr lang="en-US" sz="1200">
                          <a:latin typeface="Arial"/>
                          <a:ea typeface="Arial"/>
                          <a:cs typeface="Arial"/>
                          <a:sym typeface="Arial"/>
                        </a:rPr>
                        <a:t>FOSSAare</a:t>
                      </a:r>
                      <a:endParaRPr sz="1200">
                        <a:latin typeface="Arial"/>
                        <a:ea typeface="Arial"/>
                        <a:cs typeface="Arial"/>
                        <a:sym typeface="Arial"/>
                      </a:endParaRPr>
                    </a:p>
                  </a:txBody>
                  <a:tcPr marT="45725" marB="45725" marR="91450" marL="91450" anchor="ctr"/>
                </a:tc>
              </a:tr>
              <a:tr h="227275">
                <a:tc>
                  <a:txBody>
                    <a:bodyPr/>
                    <a:lstStyle/>
                    <a:p>
                      <a:pPr indent="0" lvl="0" marL="0" marR="0" rtl="0" algn="l">
                        <a:spcBef>
                          <a:spcPts val="0"/>
                        </a:spcBef>
                        <a:spcAft>
                          <a:spcPts val="0"/>
                        </a:spcAft>
                        <a:buNone/>
                      </a:pPr>
                      <a:r>
                        <a:rPr lang="en-US" sz="1200">
                          <a:latin typeface="Arial"/>
                          <a:ea typeface="Arial"/>
                          <a:cs typeface="Arial"/>
                          <a:sym typeface="Arial"/>
                        </a:rPr>
                        <a:t>2021/01/12</a:t>
                      </a:r>
                      <a:endParaRPr sz="1200">
                        <a:latin typeface="Arial"/>
                        <a:ea typeface="Arial"/>
                        <a:cs typeface="Arial"/>
                        <a:sym typeface="Arial"/>
                      </a:endParaRPr>
                    </a:p>
                  </a:txBody>
                  <a:tcPr marT="45725" marB="45725" marR="91450" marL="91450" anchor="ctr"/>
                </a:tc>
                <a:tc>
                  <a:txBody>
                    <a:bodyPr/>
                    <a:lstStyle/>
                    <a:p>
                      <a:pPr indent="0" lvl="0" marL="0" marR="0" rtl="0" algn="l">
                        <a:spcBef>
                          <a:spcPts val="0"/>
                        </a:spcBef>
                        <a:spcAft>
                          <a:spcPts val="0"/>
                        </a:spcAft>
                        <a:buNone/>
                      </a:pPr>
                      <a:r>
                        <a:rPr lang="en-US" sz="1200">
                          <a:latin typeface="Arial"/>
                          <a:ea typeface="Arial"/>
                          <a:cs typeface="Arial"/>
                          <a:sym typeface="Arial"/>
                        </a:rPr>
                        <a:t>WhiteSource</a:t>
                      </a:r>
                      <a:endParaRPr sz="1200">
                        <a:latin typeface="Arial"/>
                        <a:ea typeface="Arial"/>
                        <a:cs typeface="Arial"/>
                        <a:sym typeface="Arial"/>
                      </a:endParaRPr>
                    </a:p>
                  </a:txBody>
                  <a:tcPr marT="45725" marB="45725" marR="91450" marL="91450" anchor="ctr"/>
                </a:tc>
              </a:tr>
              <a:tr h="227275">
                <a:tc>
                  <a:txBody>
                    <a:bodyPr/>
                    <a:lstStyle/>
                    <a:p>
                      <a:pPr indent="0" lvl="0" marL="0" marR="0" rtl="0" algn="l">
                        <a:spcBef>
                          <a:spcPts val="0"/>
                        </a:spcBef>
                        <a:spcAft>
                          <a:spcPts val="0"/>
                        </a:spcAft>
                        <a:buNone/>
                      </a:pPr>
                      <a:r>
                        <a:rPr lang="en-US" sz="1200">
                          <a:latin typeface="Arial"/>
                          <a:ea typeface="Arial"/>
                          <a:cs typeface="Arial"/>
                          <a:sym typeface="Arial"/>
                        </a:rPr>
                        <a:t>2021/01/13</a:t>
                      </a:r>
                      <a:endParaRPr sz="1200">
                        <a:latin typeface="Arial"/>
                        <a:ea typeface="Arial"/>
                        <a:cs typeface="Arial"/>
                        <a:sym typeface="Arial"/>
                      </a:endParaRPr>
                    </a:p>
                  </a:txBody>
                  <a:tcPr marT="45725" marB="45725" marR="91450" marL="91450" anchor="ctr"/>
                </a:tc>
                <a:tc>
                  <a:txBody>
                    <a:bodyPr/>
                    <a:lstStyle/>
                    <a:p>
                      <a:pPr indent="0" lvl="0" marL="0" marR="0" rtl="0" algn="l">
                        <a:spcBef>
                          <a:spcPts val="0"/>
                        </a:spcBef>
                        <a:spcAft>
                          <a:spcPts val="0"/>
                        </a:spcAft>
                        <a:buNone/>
                      </a:pPr>
                      <a:r>
                        <a:rPr lang="en-US" sz="1200">
                          <a:latin typeface="Arial"/>
                          <a:ea typeface="Arial"/>
                          <a:cs typeface="Arial"/>
                          <a:sym typeface="Arial"/>
                        </a:rPr>
                        <a:t>SeQuenX</a:t>
                      </a:r>
                      <a:endParaRPr sz="1200">
                        <a:latin typeface="Arial"/>
                        <a:ea typeface="Arial"/>
                        <a:cs typeface="Arial"/>
                        <a:sym typeface="Arial"/>
                      </a:endParaRPr>
                    </a:p>
                  </a:txBody>
                  <a:tcPr marT="45725" marB="45725" marR="91450" marL="91450" anchor="ctr"/>
                </a:tc>
              </a:tr>
              <a:tr h="227275">
                <a:tc>
                  <a:txBody>
                    <a:bodyPr/>
                    <a:lstStyle/>
                    <a:p>
                      <a:pPr indent="0" lvl="0" marL="0" marR="0" rtl="0" algn="l">
                        <a:spcBef>
                          <a:spcPts val="0"/>
                        </a:spcBef>
                        <a:spcAft>
                          <a:spcPts val="0"/>
                        </a:spcAft>
                        <a:buNone/>
                      </a:pPr>
                      <a:r>
                        <a:rPr lang="en-US" sz="1200">
                          <a:latin typeface="Arial"/>
                          <a:ea typeface="Arial"/>
                          <a:cs typeface="Arial"/>
                          <a:sym typeface="Arial"/>
                        </a:rPr>
                        <a:t>2021/01/19</a:t>
                      </a:r>
                      <a:endParaRPr sz="1200">
                        <a:latin typeface="Arial"/>
                        <a:ea typeface="Arial"/>
                        <a:cs typeface="Arial"/>
                        <a:sym typeface="Arial"/>
                      </a:endParaRPr>
                    </a:p>
                  </a:txBody>
                  <a:tcPr marT="45725" marB="45725" marR="91450" marL="91450" anchor="ctr"/>
                </a:tc>
                <a:tc>
                  <a:txBody>
                    <a:bodyPr/>
                    <a:lstStyle/>
                    <a:p>
                      <a:pPr indent="0" lvl="0" marL="0" marR="0" rtl="0" algn="l">
                        <a:spcBef>
                          <a:spcPts val="0"/>
                        </a:spcBef>
                        <a:spcAft>
                          <a:spcPts val="0"/>
                        </a:spcAft>
                        <a:buNone/>
                      </a:pPr>
                      <a:r>
                        <a:rPr lang="en-US" sz="1200">
                          <a:latin typeface="Arial"/>
                          <a:ea typeface="Arial"/>
                          <a:cs typeface="Arial"/>
                          <a:sym typeface="Arial"/>
                        </a:rPr>
                        <a:t>Synergon</a:t>
                      </a:r>
                      <a:endParaRPr sz="1200">
                        <a:latin typeface="Arial"/>
                        <a:ea typeface="Arial"/>
                        <a:cs typeface="Arial"/>
                        <a:sym typeface="Arial"/>
                      </a:endParaRPr>
                    </a:p>
                  </a:txBody>
                  <a:tcPr marT="45725" marB="45725" marR="91450" marL="91450" anchor="ctr"/>
                </a:tc>
              </a:tr>
              <a:tr h="227275">
                <a:tc>
                  <a:txBody>
                    <a:bodyPr/>
                    <a:lstStyle/>
                    <a:p>
                      <a:pPr indent="0" lvl="0" marL="0" marR="0" rtl="0" algn="l">
                        <a:spcBef>
                          <a:spcPts val="0"/>
                        </a:spcBef>
                        <a:spcAft>
                          <a:spcPts val="0"/>
                        </a:spcAft>
                        <a:buNone/>
                      </a:pPr>
                      <a:r>
                        <a:rPr lang="en-US" sz="1200">
                          <a:latin typeface="Arial"/>
                          <a:ea typeface="Arial"/>
                          <a:cs typeface="Arial"/>
                          <a:sym typeface="Arial"/>
                        </a:rPr>
                        <a:t>2021/10/20</a:t>
                      </a:r>
                      <a:endParaRPr sz="1200">
                        <a:latin typeface="Arial"/>
                        <a:ea typeface="Arial"/>
                        <a:cs typeface="Arial"/>
                        <a:sym typeface="Arial"/>
                      </a:endParaRPr>
                    </a:p>
                  </a:txBody>
                  <a:tcPr marT="45725" marB="45725" marR="91450" marL="91450" anchor="ctr"/>
                </a:tc>
                <a:tc>
                  <a:txBody>
                    <a:bodyPr/>
                    <a:lstStyle/>
                    <a:p>
                      <a:pPr indent="0" lvl="0" marL="0" marR="0" rtl="0" algn="l">
                        <a:spcBef>
                          <a:spcPts val="0"/>
                        </a:spcBef>
                        <a:spcAft>
                          <a:spcPts val="0"/>
                        </a:spcAft>
                        <a:buNone/>
                      </a:pPr>
                      <a:r>
                        <a:rPr lang="en-US" sz="1200">
                          <a:latin typeface="Arial"/>
                          <a:ea typeface="Arial"/>
                          <a:cs typeface="Arial"/>
                          <a:sym typeface="Arial"/>
                        </a:rPr>
                        <a:t>SCANOSS</a:t>
                      </a:r>
                      <a:endParaRPr sz="1200">
                        <a:latin typeface="Arial"/>
                        <a:ea typeface="Arial"/>
                        <a:cs typeface="Arial"/>
                        <a:sym typeface="Arial"/>
                      </a:endParaRPr>
                    </a:p>
                  </a:txBody>
                  <a:tcPr marT="45725" marB="45725" marR="91450" marL="91450" anchor="ctr"/>
                </a:tc>
              </a:tr>
              <a:tr h="227275">
                <a:tc>
                  <a:txBody>
                    <a:bodyPr/>
                    <a:lstStyle/>
                    <a:p>
                      <a:pPr indent="0" lvl="0" marL="0" marR="0" rtl="0" algn="l">
                        <a:spcBef>
                          <a:spcPts val="0"/>
                        </a:spcBef>
                        <a:spcAft>
                          <a:spcPts val="0"/>
                        </a:spcAft>
                        <a:buNone/>
                      </a:pPr>
                      <a:r>
                        <a:rPr lang="en-US" sz="1200">
                          <a:latin typeface="Arial"/>
                          <a:ea typeface="Arial"/>
                          <a:cs typeface="Arial"/>
                          <a:sym typeface="Arial"/>
                        </a:rPr>
                        <a:t>2021/10/28</a:t>
                      </a:r>
                      <a:endParaRPr sz="1200">
                        <a:latin typeface="Arial"/>
                        <a:ea typeface="Arial"/>
                        <a:cs typeface="Arial"/>
                        <a:sym typeface="Arial"/>
                      </a:endParaRPr>
                    </a:p>
                  </a:txBody>
                  <a:tcPr marT="45725" marB="45725" marR="91450" marL="91450" anchor="ctr"/>
                </a:tc>
                <a:tc>
                  <a:txBody>
                    <a:bodyPr/>
                    <a:lstStyle/>
                    <a:p>
                      <a:pPr indent="0" lvl="0" marL="0" marR="0" rtl="0" algn="l">
                        <a:spcBef>
                          <a:spcPts val="0"/>
                        </a:spcBef>
                        <a:spcAft>
                          <a:spcPts val="0"/>
                        </a:spcAft>
                        <a:buNone/>
                      </a:pPr>
                      <a:r>
                        <a:rPr lang="en-US" sz="1200">
                          <a:latin typeface="Arial"/>
                          <a:ea typeface="Arial"/>
                          <a:cs typeface="Arial"/>
                          <a:sym typeface="Arial"/>
                        </a:rPr>
                        <a:t>CAICT</a:t>
                      </a:r>
                      <a:endParaRPr sz="1200">
                        <a:latin typeface="Arial"/>
                        <a:ea typeface="Arial"/>
                        <a:cs typeface="Arial"/>
                        <a:sym typeface="Arial"/>
                      </a:endParaRPr>
                    </a:p>
                  </a:txBody>
                  <a:tcPr marT="45725" marB="45725" marR="91450" marL="91450" anchor="ctr"/>
                </a:tc>
              </a:tr>
              <a:tr h="227275">
                <a:tc>
                  <a:txBody>
                    <a:bodyPr/>
                    <a:lstStyle/>
                    <a:p>
                      <a:pPr indent="0" lvl="0" marL="0" marR="0" rtl="0" algn="l">
                        <a:spcBef>
                          <a:spcPts val="0"/>
                        </a:spcBef>
                        <a:spcAft>
                          <a:spcPts val="0"/>
                        </a:spcAft>
                        <a:buNone/>
                      </a:pPr>
                      <a:r>
                        <a:rPr lang="en-US" sz="1200">
                          <a:latin typeface="Arial"/>
                          <a:ea typeface="Arial"/>
                          <a:cs typeface="Arial"/>
                          <a:sym typeface="Arial"/>
                        </a:rPr>
                        <a:t>2021/12/15</a:t>
                      </a:r>
                      <a:endParaRPr sz="1200">
                        <a:latin typeface="Arial"/>
                        <a:ea typeface="Arial"/>
                        <a:cs typeface="Arial"/>
                        <a:sym typeface="Arial"/>
                      </a:endParaRPr>
                    </a:p>
                  </a:txBody>
                  <a:tcPr marT="45725" marB="45725" marR="91450" marL="91450" anchor="ctr"/>
                </a:tc>
                <a:tc>
                  <a:txBody>
                    <a:bodyPr/>
                    <a:lstStyle/>
                    <a:p>
                      <a:pPr indent="0" lvl="0" marL="0" marR="0" rtl="0" algn="l">
                        <a:spcBef>
                          <a:spcPts val="0"/>
                        </a:spcBef>
                        <a:spcAft>
                          <a:spcPts val="0"/>
                        </a:spcAft>
                        <a:buNone/>
                      </a:pPr>
                      <a:r>
                        <a:rPr lang="en-US" sz="1200">
                          <a:latin typeface="Arial"/>
                          <a:ea typeface="Arial"/>
                          <a:cs typeface="Arial"/>
                          <a:sym typeface="Arial"/>
                        </a:rPr>
                        <a:t>FOSSA</a:t>
                      </a:r>
                      <a:endParaRPr sz="1200">
                        <a:latin typeface="Arial"/>
                        <a:ea typeface="Arial"/>
                        <a:cs typeface="Arial"/>
                        <a:sym typeface="Arial"/>
                      </a:endParaRPr>
                    </a:p>
                  </a:txBody>
                  <a:tcPr marT="45725" marB="45725" marR="91450" marL="91450" anchor="ctr"/>
                </a:tc>
              </a:tr>
              <a:tr h="227275">
                <a:tc>
                  <a:txBody>
                    <a:bodyPr/>
                    <a:lstStyle/>
                    <a:p>
                      <a:pPr indent="0" lvl="0" marL="0" marR="0" rtl="0" algn="l">
                        <a:spcBef>
                          <a:spcPts val="0"/>
                        </a:spcBef>
                        <a:spcAft>
                          <a:spcPts val="0"/>
                        </a:spcAft>
                        <a:buNone/>
                      </a:pPr>
                      <a:r>
                        <a:rPr lang="en-US" sz="1200">
                          <a:latin typeface="Arial"/>
                          <a:ea typeface="Arial"/>
                          <a:cs typeface="Arial"/>
                          <a:sym typeface="Arial"/>
                        </a:rPr>
                        <a:t>2022/01/12</a:t>
                      </a:r>
                      <a:endParaRPr sz="1200">
                        <a:latin typeface="Arial"/>
                        <a:ea typeface="Arial"/>
                        <a:cs typeface="Arial"/>
                        <a:sym typeface="Arial"/>
                      </a:endParaRPr>
                    </a:p>
                  </a:txBody>
                  <a:tcPr marT="45725" marB="45725" marR="91450" marL="91450" anchor="ctr"/>
                </a:tc>
                <a:tc>
                  <a:txBody>
                    <a:bodyPr/>
                    <a:lstStyle/>
                    <a:p>
                      <a:pPr indent="0" lvl="0" marL="0" marR="0" rtl="0" algn="l">
                        <a:spcBef>
                          <a:spcPts val="0"/>
                        </a:spcBef>
                        <a:spcAft>
                          <a:spcPts val="0"/>
                        </a:spcAft>
                        <a:buNone/>
                      </a:pPr>
                      <a:r>
                        <a:rPr lang="en-US" sz="1200">
                          <a:latin typeface="Arial"/>
                          <a:ea typeface="Arial"/>
                          <a:cs typeface="Arial"/>
                          <a:sym typeface="Arial"/>
                        </a:rPr>
                        <a:t>Onward Security</a:t>
                      </a:r>
                      <a:endParaRPr sz="1200">
                        <a:latin typeface="Arial"/>
                        <a:ea typeface="Arial"/>
                        <a:cs typeface="Arial"/>
                        <a:sym typeface="Arial"/>
                      </a:endParaRPr>
                    </a:p>
                  </a:txBody>
                  <a:tcPr marT="45725" marB="45725" marR="91450" marL="91450" anchor="ctr"/>
                </a:tc>
              </a:tr>
              <a:tr h="227275">
                <a:tc>
                  <a:txBody>
                    <a:bodyPr/>
                    <a:lstStyle/>
                    <a:p>
                      <a:pPr indent="0" lvl="0" marL="0" marR="0" rtl="0" algn="l">
                        <a:spcBef>
                          <a:spcPts val="0"/>
                        </a:spcBef>
                        <a:spcAft>
                          <a:spcPts val="0"/>
                        </a:spcAft>
                        <a:buNone/>
                      </a:pPr>
                      <a:r>
                        <a:rPr lang="en-US" sz="1200">
                          <a:latin typeface="Arial"/>
                          <a:ea typeface="Arial"/>
                          <a:cs typeface="Arial"/>
                          <a:sym typeface="Arial"/>
                        </a:rPr>
                        <a:t>2022/01/17</a:t>
                      </a:r>
                      <a:endParaRPr sz="1200">
                        <a:latin typeface="Arial"/>
                        <a:ea typeface="Arial"/>
                        <a:cs typeface="Arial"/>
                        <a:sym typeface="Arial"/>
                      </a:endParaRPr>
                    </a:p>
                  </a:txBody>
                  <a:tcPr marT="45725" marB="45725" marR="91450" marL="91450" anchor="ctr"/>
                </a:tc>
                <a:tc>
                  <a:txBody>
                    <a:bodyPr/>
                    <a:lstStyle/>
                    <a:p>
                      <a:pPr indent="0" lvl="0" marL="0" marR="0" rtl="0" algn="l">
                        <a:spcBef>
                          <a:spcPts val="0"/>
                        </a:spcBef>
                        <a:spcAft>
                          <a:spcPts val="0"/>
                        </a:spcAft>
                        <a:buNone/>
                      </a:pPr>
                      <a:r>
                        <a:rPr lang="en-US" sz="1200">
                          <a:latin typeface="Arial"/>
                          <a:ea typeface="Arial"/>
                          <a:cs typeface="Arial"/>
                          <a:sym typeface="Arial"/>
                        </a:rPr>
                        <a:t>Fieldfisher</a:t>
                      </a:r>
                      <a:endParaRPr sz="1200">
                        <a:latin typeface="Arial"/>
                        <a:ea typeface="Arial"/>
                        <a:cs typeface="Arial"/>
                        <a:sym typeface="Arial"/>
                      </a:endParaRPr>
                    </a:p>
                  </a:txBody>
                  <a:tcPr marT="45725" marB="45725" marR="91450" marL="91450" anchor="ctr"/>
                </a:tc>
              </a:tr>
              <a:tr h="227275">
                <a:tc>
                  <a:txBody>
                    <a:bodyPr/>
                    <a:lstStyle/>
                    <a:p>
                      <a:pPr indent="0" lvl="0" marL="0" marR="0" rtl="0" algn="l">
                        <a:spcBef>
                          <a:spcPts val="0"/>
                        </a:spcBef>
                        <a:spcAft>
                          <a:spcPts val="0"/>
                        </a:spcAft>
                        <a:buNone/>
                      </a:pPr>
                      <a:r>
                        <a:rPr lang="en-US" sz="1200">
                          <a:latin typeface="Arial"/>
                          <a:ea typeface="Arial"/>
                          <a:cs typeface="Arial"/>
                          <a:sym typeface="Arial"/>
                        </a:rPr>
                        <a:t>2022/01/29</a:t>
                      </a:r>
                      <a:endParaRPr sz="1200">
                        <a:latin typeface="Arial"/>
                        <a:ea typeface="Arial"/>
                        <a:cs typeface="Arial"/>
                        <a:sym typeface="Arial"/>
                      </a:endParaRPr>
                    </a:p>
                  </a:txBody>
                  <a:tcPr marT="45725" marB="45725" marR="91450" marL="91450" anchor="ctr"/>
                </a:tc>
                <a:tc>
                  <a:txBody>
                    <a:bodyPr/>
                    <a:lstStyle/>
                    <a:p>
                      <a:pPr indent="0" lvl="0" marL="0" marR="0" rtl="0" algn="l">
                        <a:spcBef>
                          <a:spcPts val="0"/>
                        </a:spcBef>
                        <a:spcAft>
                          <a:spcPts val="0"/>
                        </a:spcAft>
                        <a:buNone/>
                      </a:pPr>
                      <a:r>
                        <a:rPr lang="en-US" sz="1200">
                          <a:latin typeface="Arial"/>
                          <a:ea typeface="Arial"/>
                          <a:cs typeface="Arial"/>
                          <a:sym typeface="Arial"/>
                        </a:rPr>
                        <a:t>Marks and Clerk France</a:t>
                      </a:r>
                      <a:endParaRPr sz="1200">
                        <a:latin typeface="Arial"/>
                        <a:ea typeface="Arial"/>
                        <a:cs typeface="Arial"/>
                        <a:sym typeface="Arial"/>
                      </a:endParaRPr>
                    </a:p>
                  </a:txBody>
                  <a:tcPr marT="45725" marB="45725" marR="91450" marL="91450" anchor="ctr"/>
                </a:tc>
              </a:tr>
              <a:tr h="227275">
                <a:tc>
                  <a:txBody>
                    <a:bodyPr/>
                    <a:lstStyle/>
                    <a:p>
                      <a:pPr indent="0" lvl="0" marL="0" marR="0" rtl="0" algn="l">
                        <a:spcBef>
                          <a:spcPts val="0"/>
                        </a:spcBef>
                        <a:spcAft>
                          <a:spcPts val="0"/>
                        </a:spcAft>
                        <a:buNone/>
                      </a:pPr>
                      <a:r>
                        <a:rPr lang="en-US" sz="1200">
                          <a:latin typeface="Arial"/>
                          <a:ea typeface="Arial"/>
                          <a:cs typeface="Arial"/>
                          <a:sym typeface="Arial"/>
                        </a:rPr>
                        <a:t>2022/03/28</a:t>
                      </a:r>
                      <a:endParaRPr sz="1200">
                        <a:latin typeface="Arial"/>
                        <a:ea typeface="Arial"/>
                        <a:cs typeface="Arial"/>
                        <a:sym typeface="Arial"/>
                      </a:endParaRPr>
                    </a:p>
                  </a:txBody>
                  <a:tcPr marT="45725" marB="45725" marR="91450" marL="91450" anchor="ctr"/>
                </a:tc>
                <a:tc>
                  <a:txBody>
                    <a:bodyPr/>
                    <a:lstStyle/>
                    <a:p>
                      <a:pPr indent="0" lvl="0" marL="0" marR="0" rtl="0" algn="l">
                        <a:spcBef>
                          <a:spcPts val="0"/>
                        </a:spcBef>
                        <a:spcAft>
                          <a:spcPts val="0"/>
                        </a:spcAft>
                        <a:buNone/>
                      </a:pPr>
                      <a:r>
                        <a:rPr lang="en-US" sz="1200">
                          <a:latin typeface="Arial"/>
                          <a:ea typeface="Arial"/>
                          <a:cs typeface="Arial"/>
                          <a:sym typeface="Arial"/>
                        </a:rPr>
                        <a:t>TIMETOACT</a:t>
                      </a:r>
                      <a:endParaRPr>
                        <a:latin typeface="Arial"/>
                        <a:ea typeface="Arial"/>
                        <a:cs typeface="Arial"/>
                        <a:sym typeface="Arial"/>
                      </a:endParaRPr>
                    </a:p>
                  </a:txBody>
                  <a:tcPr marT="45725" marB="45725" marR="91450" marL="91450" anchor="ctr"/>
                </a:tc>
              </a:tr>
              <a:tr h="227275">
                <a:tc>
                  <a:txBody>
                    <a:bodyPr/>
                    <a:lstStyle/>
                    <a:p>
                      <a:pPr indent="0" lvl="0" marL="0" marR="0" rtl="0" algn="l">
                        <a:spcBef>
                          <a:spcPts val="0"/>
                        </a:spcBef>
                        <a:spcAft>
                          <a:spcPts val="0"/>
                        </a:spcAft>
                        <a:buNone/>
                      </a:pPr>
                      <a:r>
                        <a:rPr lang="en-US" sz="1200">
                          <a:latin typeface="Arial"/>
                          <a:ea typeface="Arial"/>
                          <a:cs typeface="Arial"/>
                          <a:sym typeface="Arial"/>
                        </a:rPr>
                        <a:t>2022/05/30</a:t>
                      </a:r>
                      <a:endParaRPr>
                        <a:latin typeface="Arial"/>
                        <a:ea typeface="Arial"/>
                        <a:cs typeface="Arial"/>
                        <a:sym typeface="Arial"/>
                      </a:endParaRPr>
                    </a:p>
                  </a:txBody>
                  <a:tcPr marT="45725" marB="45725" marR="91450" marL="91450" anchor="ctr"/>
                </a:tc>
                <a:tc>
                  <a:txBody>
                    <a:bodyPr/>
                    <a:lstStyle/>
                    <a:p>
                      <a:pPr indent="0" lvl="0" marL="0" marR="0" rtl="0" algn="l">
                        <a:spcBef>
                          <a:spcPts val="0"/>
                        </a:spcBef>
                        <a:spcAft>
                          <a:spcPts val="0"/>
                        </a:spcAft>
                        <a:buNone/>
                      </a:pPr>
                      <a:r>
                        <a:rPr lang="en-US" sz="1200">
                          <a:latin typeface="Arial"/>
                          <a:ea typeface="Arial"/>
                          <a:cs typeface="Arial"/>
                          <a:sym typeface="Arial"/>
                        </a:rPr>
                        <a:t>SECTREND</a:t>
                      </a:r>
                      <a:endParaRPr sz="1200">
                        <a:latin typeface="Arial"/>
                        <a:ea typeface="Arial"/>
                        <a:cs typeface="Arial"/>
                        <a:sym typeface="Arial"/>
                      </a:endParaRPr>
                    </a:p>
                  </a:txBody>
                  <a:tcPr marT="45725" marB="45725" marR="91450" marL="91450" anchor="ctr"/>
                </a:tc>
              </a:tr>
            </a:tbl>
          </a:graphicData>
        </a:graphic>
      </p:graphicFrame>
      <p:graphicFrame>
        <p:nvGraphicFramePr>
          <p:cNvPr id="254" name="Google Shape;254;p14"/>
          <p:cNvGraphicFramePr/>
          <p:nvPr/>
        </p:nvGraphicFramePr>
        <p:xfrm>
          <a:off x="8516413" y="2470651"/>
          <a:ext cx="3000000" cy="3000000"/>
        </p:xfrm>
        <a:graphic>
          <a:graphicData uri="http://schemas.openxmlformats.org/drawingml/2006/table">
            <a:tbl>
              <a:tblPr bandRow="1" firstRow="1">
                <a:noFill/>
                <a:tableStyleId>{1B4391DE-21DA-42A1-82B0-CFFC6326B2FC}</a:tableStyleId>
              </a:tblPr>
              <a:tblGrid>
                <a:gridCol w="961575"/>
                <a:gridCol w="2246875"/>
              </a:tblGrid>
              <a:tr h="233650">
                <a:tc>
                  <a:txBody>
                    <a:bodyPr/>
                    <a:lstStyle/>
                    <a:p>
                      <a:pPr indent="0" lvl="0" marL="0" marR="0" rtl="0" algn="l">
                        <a:spcBef>
                          <a:spcPts val="0"/>
                        </a:spcBef>
                        <a:spcAft>
                          <a:spcPts val="0"/>
                        </a:spcAft>
                        <a:buNone/>
                      </a:pPr>
                      <a:r>
                        <a:rPr lang="en-US" sz="1200">
                          <a:latin typeface="Arial"/>
                          <a:ea typeface="Arial"/>
                          <a:cs typeface="Arial"/>
                          <a:sym typeface="Arial"/>
                        </a:rPr>
                        <a:t>2022/10/14</a:t>
                      </a:r>
                      <a:endParaRPr sz="1200">
                        <a:latin typeface="Arial"/>
                        <a:ea typeface="Arial"/>
                        <a:cs typeface="Arial"/>
                        <a:sym typeface="Arial"/>
                      </a:endParaRPr>
                    </a:p>
                  </a:txBody>
                  <a:tcPr marT="45725" marB="45725" marR="91450" marL="91450" anchor="ctr"/>
                </a:tc>
                <a:tc>
                  <a:txBody>
                    <a:bodyPr/>
                    <a:lstStyle/>
                    <a:p>
                      <a:pPr indent="0" lvl="0" marL="0" marR="0" rtl="0" algn="l">
                        <a:spcBef>
                          <a:spcPts val="0"/>
                        </a:spcBef>
                        <a:spcAft>
                          <a:spcPts val="0"/>
                        </a:spcAft>
                        <a:buNone/>
                      </a:pPr>
                      <a:r>
                        <a:rPr lang="en-US" sz="1200">
                          <a:latin typeface="Arial"/>
                          <a:ea typeface="Arial"/>
                          <a:cs typeface="Arial"/>
                          <a:sym typeface="Arial"/>
                        </a:rPr>
                        <a:t>Witzel Erb Backu &amp; Partner</a:t>
                      </a:r>
                      <a:endParaRPr sz="1200">
                        <a:latin typeface="Arial"/>
                        <a:ea typeface="Arial"/>
                        <a:cs typeface="Arial"/>
                        <a:sym typeface="Arial"/>
                      </a:endParaRPr>
                    </a:p>
                  </a:txBody>
                  <a:tcPr marT="45725" marB="45725" marR="91450" marL="91450" anchor="ctr"/>
                </a:tc>
              </a:tr>
              <a:tr h="233650">
                <a:tc>
                  <a:txBody>
                    <a:bodyPr/>
                    <a:lstStyle/>
                    <a:p>
                      <a:pPr indent="0" lvl="0" marL="0" marR="0" rtl="0" algn="l">
                        <a:spcBef>
                          <a:spcPts val="0"/>
                        </a:spcBef>
                        <a:spcAft>
                          <a:spcPts val="0"/>
                        </a:spcAft>
                        <a:buNone/>
                      </a:pPr>
                      <a:r>
                        <a:rPr lang="en-US" sz="1200">
                          <a:latin typeface="Arial"/>
                          <a:ea typeface="Arial"/>
                          <a:cs typeface="Arial"/>
                          <a:sym typeface="Arial"/>
                        </a:rPr>
                        <a:t>2023/02/07</a:t>
                      </a:r>
                      <a:endParaRPr sz="1200">
                        <a:latin typeface="Arial"/>
                        <a:ea typeface="Arial"/>
                        <a:cs typeface="Arial"/>
                        <a:sym typeface="Arial"/>
                      </a:endParaRPr>
                    </a:p>
                  </a:txBody>
                  <a:tcPr marT="45725" marB="45725" marR="91450" marL="91450" anchor="ctr"/>
                </a:tc>
                <a:tc>
                  <a:txBody>
                    <a:bodyPr/>
                    <a:lstStyle/>
                    <a:p>
                      <a:pPr indent="0" lvl="0" marL="0" marR="0" rtl="0" algn="l">
                        <a:spcBef>
                          <a:spcPts val="0"/>
                        </a:spcBef>
                        <a:spcAft>
                          <a:spcPts val="0"/>
                        </a:spcAft>
                        <a:buNone/>
                      </a:pPr>
                      <a:r>
                        <a:rPr lang="en-US" sz="1200">
                          <a:latin typeface="Arial"/>
                          <a:ea typeface="Arial"/>
                          <a:cs typeface="Arial"/>
                          <a:sym typeface="Arial"/>
                        </a:rPr>
                        <a:t>OSPOCO, Taylor English</a:t>
                      </a:r>
                      <a:endParaRPr sz="1200">
                        <a:latin typeface="Arial"/>
                        <a:ea typeface="Arial"/>
                        <a:cs typeface="Arial"/>
                        <a:sym typeface="Arial"/>
                      </a:endParaRPr>
                    </a:p>
                  </a:txBody>
                  <a:tcPr marT="45725" marB="45725" marR="91450" marL="91450" anchor="ctr"/>
                </a:tc>
              </a:tr>
              <a:tr h="233650">
                <a:tc>
                  <a:txBody>
                    <a:bodyPr/>
                    <a:lstStyle/>
                    <a:p>
                      <a:pPr indent="0" lvl="0" marL="0" marR="0" rtl="0" algn="l">
                        <a:spcBef>
                          <a:spcPts val="0"/>
                        </a:spcBef>
                        <a:spcAft>
                          <a:spcPts val="0"/>
                        </a:spcAft>
                        <a:buNone/>
                      </a:pPr>
                      <a:r>
                        <a:rPr lang="en-US" sz="1200">
                          <a:latin typeface="Arial"/>
                          <a:ea typeface="Arial"/>
                          <a:cs typeface="Arial"/>
                          <a:sym typeface="Arial"/>
                        </a:rPr>
                        <a:t>2023/03/15</a:t>
                      </a:r>
                      <a:endParaRPr sz="1200">
                        <a:latin typeface="Arial"/>
                        <a:ea typeface="Arial"/>
                        <a:cs typeface="Arial"/>
                        <a:sym typeface="Arial"/>
                      </a:endParaRPr>
                    </a:p>
                  </a:txBody>
                  <a:tcPr marT="45725" marB="45725" marR="91450" marL="91450" anchor="ctr"/>
                </a:tc>
                <a:tc>
                  <a:txBody>
                    <a:bodyPr/>
                    <a:lstStyle/>
                    <a:p>
                      <a:pPr indent="0" lvl="0" marL="0" marR="0" rtl="0" algn="l">
                        <a:spcBef>
                          <a:spcPts val="0"/>
                        </a:spcBef>
                        <a:spcAft>
                          <a:spcPts val="0"/>
                        </a:spcAft>
                        <a:buNone/>
                      </a:pPr>
                      <a:r>
                        <a:rPr lang="en-US" sz="1200">
                          <a:latin typeface="Arial"/>
                          <a:ea typeface="Arial"/>
                          <a:cs typeface="Arial"/>
                          <a:sym typeface="Arial"/>
                        </a:rPr>
                        <a:t>CESI</a:t>
                      </a:r>
                      <a:endParaRPr sz="1200">
                        <a:latin typeface="Arial"/>
                        <a:ea typeface="Arial"/>
                        <a:cs typeface="Arial"/>
                        <a:sym typeface="Arial"/>
                      </a:endParaRPr>
                    </a:p>
                  </a:txBody>
                  <a:tcPr marT="45725" marB="45725" marR="91450" marL="91450" anchor="ctr"/>
                </a:tc>
              </a:tr>
              <a:tr h="233650">
                <a:tc>
                  <a:txBody>
                    <a:bodyPr/>
                    <a:lstStyle/>
                    <a:p>
                      <a:pPr indent="0" lvl="0" marL="0" marR="0" rtl="0" algn="l">
                        <a:spcBef>
                          <a:spcPts val="0"/>
                        </a:spcBef>
                        <a:spcAft>
                          <a:spcPts val="0"/>
                        </a:spcAft>
                        <a:buNone/>
                      </a:pPr>
                      <a:r>
                        <a:rPr lang="en-US" sz="1200">
                          <a:latin typeface="Arial"/>
                          <a:ea typeface="Arial"/>
                          <a:cs typeface="Arial"/>
                          <a:sym typeface="Arial"/>
                        </a:rPr>
                        <a:t>2023/05/30</a:t>
                      </a:r>
                      <a:endParaRPr sz="1200">
                        <a:latin typeface="Arial"/>
                        <a:ea typeface="Arial"/>
                        <a:cs typeface="Arial"/>
                        <a:sym typeface="Arial"/>
                      </a:endParaRPr>
                    </a:p>
                  </a:txBody>
                  <a:tcPr marT="45725" marB="45725" marR="91450" marL="91450" anchor="ctr"/>
                </a:tc>
                <a:tc>
                  <a:txBody>
                    <a:bodyPr/>
                    <a:lstStyle/>
                    <a:p>
                      <a:pPr indent="0" lvl="0" marL="0" marR="0" rtl="0" algn="l">
                        <a:spcBef>
                          <a:spcPts val="0"/>
                        </a:spcBef>
                        <a:spcAft>
                          <a:spcPts val="0"/>
                        </a:spcAft>
                        <a:buNone/>
                      </a:pPr>
                      <a:r>
                        <a:rPr lang="en-US" sz="1200">
                          <a:latin typeface="Arial"/>
                          <a:ea typeface="Arial"/>
                          <a:cs typeface="Arial"/>
                          <a:sym typeface="Arial"/>
                        </a:rPr>
                        <a:t>NORDEMANN</a:t>
                      </a:r>
                      <a:endParaRPr sz="1200">
                        <a:latin typeface="Arial"/>
                        <a:ea typeface="Arial"/>
                        <a:cs typeface="Arial"/>
                        <a:sym typeface="Arial"/>
                      </a:endParaRPr>
                    </a:p>
                  </a:txBody>
                  <a:tcPr marT="45725" marB="45725" marR="91450" marL="91450" anchor="ctr"/>
                </a:tc>
              </a:tr>
              <a:tr h="233650">
                <a:tc>
                  <a:txBody>
                    <a:bodyPr/>
                    <a:lstStyle/>
                    <a:p>
                      <a:pPr indent="0" lvl="0" marL="0" marR="0" rtl="0" algn="l">
                        <a:spcBef>
                          <a:spcPts val="0"/>
                        </a:spcBef>
                        <a:spcAft>
                          <a:spcPts val="0"/>
                        </a:spcAft>
                        <a:buNone/>
                      </a:pPr>
                      <a:r>
                        <a:rPr lang="en-US" sz="1200">
                          <a:latin typeface="Arial"/>
                          <a:ea typeface="Arial"/>
                          <a:cs typeface="Arial"/>
                          <a:sym typeface="Arial"/>
                        </a:rPr>
                        <a:t>2023/06/22</a:t>
                      </a:r>
                      <a:endParaRPr sz="1200">
                        <a:latin typeface="Arial"/>
                        <a:ea typeface="Arial"/>
                        <a:cs typeface="Arial"/>
                        <a:sym typeface="Arial"/>
                      </a:endParaRPr>
                    </a:p>
                  </a:txBody>
                  <a:tcPr marT="45725" marB="45725" marR="91450" marL="91450" anchor="ctr"/>
                </a:tc>
                <a:tc>
                  <a:txBody>
                    <a:bodyPr/>
                    <a:lstStyle/>
                    <a:p>
                      <a:pPr indent="0" lvl="0" marL="0" marR="0" rtl="0" algn="l">
                        <a:spcBef>
                          <a:spcPts val="0"/>
                        </a:spcBef>
                        <a:spcAft>
                          <a:spcPts val="0"/>
                        </a:spcAft>
                        <a:buNone/>
                      </a:pPr>
                      <a:r>
                        <a:rPr lang="en-US" sz="1200">
                          <a:latin typeface="Arial"/>
                          <a:ea typeface="Arial"/>
                          <a:cs typeface="Arial"/>
                          <a:sym typeface="Arial"/>
                        </a:rPr>
                        <a:t>Deloitte</a:t>
                      </a:r>
                      <a:endParaRPr sz="1200">
                        <a:latin typeface="Arial"/>
                        <a:ea typeface="Arial"/>
                        <a:cs typeface="Arial"/>
                        <a:sym typeface="Arial"/>
                      </a:endParaRPr>
                    </a:p>
                  </a:txBody>
                  <a:tcPr marT="45725" marB="45725" marR="91450" marL="91450" anchor="ctr"/>
                </a:tc>
              </a:tr>
              <a:tr h="389400">
                <a:tc>
                  <a:txBody>
                    <a:bodyPr/>
                    <a:lstStyle/>
                    <a:p>
                      <a:pPr indent="0" lvl="0" marL="0" marR="0" rtl="0" algn="l">
                        <a:spcBef>
                          <a:spcPts val="0"/>
                        </a:spcBef>
                        <a:spcAft>
                          <a:spcPts val="0"/>
                        </a:spcAft>
                        <a:buNone/>
                      </a:pPr>
                      <a:r>
                        <a:rPr lang="en-US" sz="1200">
                          <a:latin typeface="Arial"/>
                          <a:ea typeface="Arial"/>
                          <a:cs typeface="Arial"/>
                          <a:sym typeface="Arial"/>
                        </a:rPr>
                        <a:t>2023/8/7</a:t>
                      </a:r>
                      <a:endParaRPr sz="1200">
                        <a:latin typeface="Arial"/>
                        <a:ea typeface="Arial"/>
                        <a:cs typeface="Arial"/>
                        <a:sym typeface="Arial"/>
                      </a:endParaRPr>
                    </a:p>
                  </a:txBody>
                  <a:tcPr marT="45725" marB="45725" marR="91450" marL="91450" anchor="ctr"/>
                </a:tc>
                <a:tc>
                  <a:txBody>
                    <a:bodyPr/>
                    <a:lstStyle/>
                    <a:p>
                      <a:pPr indent="0" lvl="0" marL="0" marR="0" rtl="0" algn="l">
                        <a:spcBef>
                          <a:spcPts val="0"/>
                        </a:spcBef>
                        <a:spcAft>
                          <a:spcPts val="0"/>
                        </a:spcAft>
                        <a:buNone/>
                      </a:pPr>
                      <a:r>
                        <a:rPr lang="en-US" sz="1200">
                          <a:latin typeface="Arial"/>
                          <a:ea typeface="Arial"/>
                          <a:cs typeface="Arial"/>
                          <a:sym typeface="Arial"/>
                        </a:rPr>
                        <a:t>National Financial Technology Certification Center</a:t>
                      </a:r>
                      <a:endParaRPr sz="1200">
                        <a:latin typeface="Arial"/>
                        <a:ea typeface="Arial"/>
                        <a:cs typeface="Arial"/>
                        <a:sym typeface="Arial"/>
                      </a:endParaRPr>
                    </a:p>
                  </a:txBody>
                  <a:tcPr marT="45725" marB="45725" marR="91450" marL="91450" anchor="ctr"/>
                </a:tc>
              </a:tr>
              <a:tr h="233650">
                <a:tc>
                  <a:txBody>
                    <a:bodyPr/>
                    <a:lstStyle/>
                    <a:p>
                      <a:pPr indent="0" lvl="0" marL="0" marR="0" rtl="0" algn="l">
                        <a:spcBef>
                          <a:spcPts val="0"/>
                        </a:spcBef>
                        <a:spcAft>
                          <a:spcPts val="0"/>
                        </a:spcAft>
                        <a:buNone/>
                      </a:pPr>
                      <a:r>
                        <a:rPr lang="en-US" sz="1200">
                          <a:latin typeface="Arial"/>
                          <a:ea typeface="Arial"/>
                          <a:cs typeface="Arial"/>
                          <a:sym typeface="Arial"/>
                        </a:rPr>
                        <a:t>2023/8/21</a:t>
                      </a:r>
                      <a:endParaRPr sz="1200">
                        <a:latin typeface="Arial"/>
                        <a:ea typeface="Arial"/>
                        <a:cs typeface="Arial"/>
                        <a:sym typeface="Arial"/>
                      </a:endParaRPr>
                    </a:p>
                  </a:txBody>
                  <a:tcPr marT="45725" marB="45725" marR="91450" marL="91450" anchor="ctr"/>
                </a:tc>
                <a:tc>
                  <a:txBody>
                    <a:bodyPr/>
                    <a:lstStyle/>
                    <a:p>
                      <a:pPr indent="0" lvl="0" marL="0" marR="0" rtl="0" algn="l">
                        <a:spcBef>
                          <a:spcPts val="0"/>
                        </a:spcBef>
                        <a:spcAft>
                          <a:spcPts val="0"/>
                        </a:spcAft>
                        <a:buNone/>
                      </a:pPr>
                      <a:r>
                        <a:rPr lang="en-US" sz="1200">
                          <a:latin typeface="Arial"/>
                          <a:ea typeface="Arial"/>
                          <a:cs typeface="Arial"/>
                          <a:sym typeface="Arial"/>
                        </a:rPr>
                        <a:t>OpenTEKr</a:t>
                      </a:r>
                      <a:endParaRPr sz="1200">
                        <a:latin typeface="Arial"/>
                        <a:ea typeface="Arial"/>
                        <a:cs typeface="Arial"/>
                        <a:sym typeface="Arial"/>
                      </a:endParaRPr>
                    </a:p>
                  </a:txBody>
                  <a:tcPr marT="45725" marB="45725" marR="91450" marL="91450" anchor="ctr"/>
                </a:tc>
              </a:tr>
              <a:tr h="389400">
                <a:tc>
                  <a:txBody>
                    <a:bodyPr/>
                    <a:lstStyle/>
                    <a:p>
                      <a:pPr indent="0" lvl="0" marL="0" marR="0" rtl="0" algn="l">
                        <a:spcBef>
                          <a:spcPts val="0"/>
                        </a:spcBef>
                        <a:spcAft>
                          <a:spcPts val="0"/>
                        </a:spcAft>
                        <a:buNone/>
                      </a:pPr>
                      <a:r>
                        <a:rPr lang="en-US" sz="1200">
                          <a:latin typeface="Arial"/>
                          <a:ea typeface="Arial"/>
                          <a:cs typeface="Arial"/>
                          <a:sym typeface="Arial"/>
                        </a:rPr>
                        <a:t>2023/9/4</a:t>
                      </a:r>
                      <a:endParaRPr sz="1200">
                        <a:latin typeface="Arial"/>
                        <a:ea typeface="Arial"/>
                        <a:cs typeface="Arial"/>
                        <a:sym typeface="Arial"/>
                      </a:endParaRPr>
                    </a:p>
                  </a:txBody>
                  <a:tcPr marT="45725" marB="45725" marR="91450" marL="91450" anchor="ctr"/>
                </a:tc>
                <a:tc>
                  <a:txBody>
                    <a:bodyPr/>
                    <a:lstStyle/>
                    <a:p>
                      <a:pPr indent="0" lvl="0" marL="0" marR="0" rtl="0" algn="l">
                        <a:spcBef>
                          <a:spcPts val="0"/>
                        </a:spcBef>
                        <a:spcAft>
                          <a:spcPts val="0"/>
                        </a:spcAft>
                        <a:buNone/>
                      </a:pPr>
                      <a:r>
                        <a:rPr lang="en-US" sz="1200">
                          <a:latin typeface="Arial"/>
                          <a:ea typeface="Arial"/>
                          <a:cs typeface="Arial"/>
                          <a:sym typeface="Arial"/>
                        </a:rPr>
                        <a:t>Suzhou PrismAurora Information Technology</a:t>
                      </a:r>
                      <a:endParaRPr sz="1200">
                        <a:latin typeface="Arial"/>
                        <a:ea typeface="Arial"/>
                        <a:cs typeface="Arial"/>
                        <a:sym typeface="Arial"/>
                      </a:endParaRPr>
                    </a:p>
                  </a:txBody>
                  <a:tcPr marT="45725" marB="45725" marR="91450" marL="91450" anchor="ctr"/>
                </a:tc>
              </a:tr>
              <a:tr h="233650">
                <a:tc>
                  <a:txBody>
                    <a:bodyPr/>
                    <a:lstStyle/>
                    <a:p>
                      <a:pPr indent="0" lvl="0" marL="0" marR="0" rtl="0" algn="l">
                        <a:spcBef>
                          <a:spcPts val="0"/>
                        </a:spcBef>
                        <a:spcAft>
                          <a:spcPts val="0"/>
                        </a:spcAft>
                        <a:buNone/>
                      </a:pPr>
                      <a:r>
                        <a:rPr lang="en-US" sz="1200">
                          <a:latin typeface="Arial"/>
                          <a:ea typeface="Arial"/>
                          <a:cs typeface="Arial"/>
                          <a:sym typeface="Arial"/>
                        </a:rPr>
                        <a:t>2023/9/12</a:t>
                      </a:r>
                      <a:endParaRPr sz="1200">
                        <a:latin typeface="Arial"/>
                        <a:ea typeface="Arial"/>
                        <a:cs typeface="Arial"/>
                        <a:sym typeface="Arial"/>
                      </a:endParaRPr>
                    </a:p>
                  </a:txBody>
                  <a:tcPr marT="45725" marB="45725" marR="91450" marL="91450" anchor="ctr"/>
                </a:tc>
                <a:tc>
                  <a:txBody>
                    <a:bodyPr/>
                    <a:lstStyle/>
                    <a:p>
                      <a:pPr indent="0" lvl="0" marL="0" marR="0" rtl="0" algn="l">
                        <a:spcBef>
                          <a:spcPts val="0"/>
                        </a:spcBef>
                        <a:spcAft>
                          <a:spcPts val="0"/>
                        </a:spcAft>
                        <a:buNone/>
                      </a:pPr>
                      <a:r>
                        <a:rPr lang="en-US" sz="1200">
                          <a:latin typeface="Arial"/>
                          <a:ea typeface="Arial"/>
                          <a:cs typeface="Arial"/>
                          <a:sym typeface="Arial"/>
                        </a:rPr>
                        <a:t>LR29</a:t>
                      </a:r>
                      <a:endParaRPr sz="1200">
                        <a:latin typeface="Arial"/>
                        <a:ea typeface="Arial"/>
                        <a:cs typeface="Arial"/>
                        <a:sym typeface="Arial"/>
                      </a:endParaRPr>
                    </a:p>
                  </a:txBody>
                  <a:tcPr marT="45725" marB="45725" marR="91450" marL="91450" anchor="ctr"/>
                </a:tc>
              </a:tr>
              <a:tr h="545150">
                <a:tc>
                  <a:txBody>
                    <a:bodyPr/>
                    <a:lstStyle/>
                    <a:p>
                      <a:pPr indent="0" lvl="0" marL="0" marR="0" rtl="0" algn="l">
                        <a:spcBef>
                          <a:spcPts val="0"/>
                        </a:spcBef>
                        <a:spcAft>
                          <a:spcPts val="0"/>
                        </a:spcAft>
                        <a:buNone/>
                      </a:pPr>
                      <a:r>
                        <a:rPr lang="en-US" sz="1200">
                          <a:latin typeface="Arial"/>
                          <a:ea typeface="Arial"/>
                          <a:cs typeface="Arial"/>
                          <a:sym typeface="Arial"/>
                        </a:rPr>
                        <a:t>2023/12/13</a:t>
                      </a:r>
                      <a:endParaRPr sz="1200">
                        <a:latin typeface="Arial"/>
                        <a:ea typeface="Arial"/>
                        <a:cs typeface="Arial"/>
                        <a:sym typeface="Arial"/>
                      </a:endParaRPr>
                    </a:p>
                  </a:txBody>
                  <a:tcPr marT="45725" marB="45725" marR="91450" marL="91450" anchor="ctr"/>
                </a:tc>
                <a:tc>
                  <a:txBody>
                    <a:bodyPr/>
                    <a:lstStyle/>
                    <a:p>
                      <a:pPr indent="0" lvl="0" marL="0" marR="0" rtl="0" algn="l">
                        <a:spcBef>
                          <a:spcPts val="0"/>
                        </a:spcBef>
                        <a:spcAft>
                          <a:spcPts val="0"/>
                        </a:spcAft>
                        <a:buNone/>
                      </a:pPr>
                      <a:r>
                        <a:rPr lang="en-US" sz="1200">
                          <a:latin typeface="Arial"/>
                          <a:ea typeface="Arial"/>
                          <a:cs typeface="Arial"/>
                          <a:sym typeface="Arial"/>
                        </a:rPr>
                        <a:t>China Industrial Control Systems Cyber Emergency Response Team</a:t>
                      </a:r>
                      <a:endParaRPr sz="1200">
                        <a:latin typeface="Arial"/>
                        <a:ea typeface="Arial"/>
                        <a:cs typeface="Arial"/>
                        <a:sym typeface="Arial"/>
                      </a:endParaRPr>
                    </a:p>
                  </a:txBody>
                  <a:tcPr marT="45725" marB="45725" marR="91450" marL="91450" anchor="ctr"/>
                </a:tc>
              </a:tr>
              <a:tr h="476025">
                <a:tc>
                  <a:txBody>
                    <a:bodyPr/>
                    <a:lstStyle/>
                    <a:p>
                      <a:pPr indent="0" lvl="0" marL="0" marR="0" rtl="0" algn="l">
                        <a:spcBef>
                          <a:spcPts val="0"/>
                        </a:spcBef>
                        <a:spcAft>
                          <a:spcPts val="0"/>
                        </a:spcAft>
                        <a:buNone/>
                      </a:pPr>
                      <a:r>
                        <a:rPr lang="en-US" sz="1200">
                          <a:latin typeface="Arial"/>
                          <a:ea typeface="Arial"/>
                          <a:cs typeface="Arial"/>
                          <a:sym typeface="Arial"/>
                        </a:rPr>
                        <a:t>2025/1/21</a:t>
                      </a:r>
                      <a:endParaRPr sz="1200">
                        <a:latin typeface="Arial"/>
                        <a:ea typeface="Arial"/>
                        <a:cs typeface="Arial"/>
                        <a:sym typeface="Arial"/>
                      </a:endParaRPr>
                    </a:p>
                  </a:txBody>
                  <a:tcPr marT="45725" marB="45725" marR="91450" marL="91450" anchor="ctr"/>
                </a:tc>
                <a:tc>
                  <a:txBody>
                    <a:bodyPr/>
                    <a:lstStyle/>
                    <a:p>
                      <a:pPr indent="0" lvl="0" marL="0" rtl="0" algn="l">
                        <a:spcBef>
                          <a:spcPts val="0"/>
                        </a:spcBef>
                        <a:spcAft>
                          <a:spcPts val="0"/>
                        </a:spcAft>
                        <a:buNone/>
                      </a:pPr>
                      <a:r>
                        <a:rPr lang="en-US" sz="1200">
                          <a:latin typeface="Arial"/>
                          <a:ea typeface="Arial"/>
                          <a:cs typeface="Arial"/>
                          <a:sym typeface="Arial"/>
                        </a:rPr>
                        <a:t>Software Security Technology</a:t>
                      </a:r>
                      <a:endParaRPr sz="1200">
                        <a:latin typeface="Arial"/>
                        <a:ea typeface="Arial"/>
                        <a:cs typeface="Arial"/>
                        <a:sym typeface="Arial"/>
                      </a:endParaRPr>
                    </a:p>
                  </a:txBody>
                  <a:tcPr marT="45725" marB="45725" marR="91450" marL="91450" anchor="ctr"/>
                </a:tc>
              </a:tr>
            </a:tbl>
          </a:graphicData>
        </a:graphic>
      </p:graphicFrame>
      <p:sp>
        <p:nvSpPr>
          <p:cNvPr id="255" name="Google Shape;255;p14"/>
          <p:cNvSpPr/>
          <p:nvPr/>
        </p:nvSpPr>
        <p:spPr>
          <a:xfrm>
            <a:off x="890270" y="1947633"/>
            <a:ext cx="3809792" cy="558869"/>
          </a:xfrm>
          <a:prstGeom prst="rect">
            <a:avLst/>
          </a:prstGeom>
          <a:solidFill>
            <a:srgbClr val="70AD47"/>
          </a:solidFill>
          <a:ln cap="flat" cmpd="sng" w="12700">
            <a:solidFill>
              <a:srgbClr val="517E3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Quattrocento Sans"/>
              <a:buNone/>
            </a:pPr>
            <a:r>
              <a:rPr b="1" i="0" lang="en-US" sz="1800" u="none" cap="none" strike="noStrike">
                <a:solidFill>
                  <a:srgbClr val="FFFFFF"/>
                </a:solidFill>
                <a:latin typeface="Quattrocento Sans"/>
                <a:ea typeface="Quattrocento Sans"/>
                <a:cs typeface="Quattrocento Sans"/>
                <a:sym typeface="Quattrocento Sans"/>
              </a:rPr>
              <a:t>OpenChainプラチナメンバー参加</a:t>
            </a:r>
            <a:endParaRPr/>
          </a:p>
        </p:txBody>
      </p:sp>
      <p:sp>
        <p:nvSpPr>
          <p:cNvPr id="256" name="Google Shape;256;p14"/>
          <p:cNvSpPr/>
          <p:nvPr/>
        </p:nvSpPr>
        <p:spPr>
          <a:xfrm>
            <a:off x="5000741" y="1947633"/>
            <a:ext cx="6920749" cy="569130"/>
          </a:xfrm>
          <a:prstGeom prst="rect">
            <a:avLst/>
          </a:prstGeom>
          <a:solidFill>
            <a:srgbClr val="4472C4"/>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Quattrocento Sans"/>
              <a:buNone/>
            </a:pPr>
            <a:r>
              <a:rPr b="1" i="0" lang="en-US" sz="1800" u="none" cap="none" strike="noStrike">
                <a:solidFill>
                  <a:srgbClr val="FFFFFF"/>
                </a:solidFill>
                <a:latin typeface="Quattrocento Sans"/>
                <a:ea typeface="Quattrocento Sans"/>
                <a:cs typeface="Quattrocento Sans"/>
                <a:sym typeface="Quattrocento Sans"/>
              </a:rPr>
              <a:t>OpenChainパートナー</a:t>
            </a:r>
            <a:endParaRPr/>
          </a:p>
        </p:txBody>
      </p:sp>
      <p:sp>
        <p:nvSpPr>
          <p:cNvPr id="257" name="Google Shape;257;p14"/>
          <p:cNvSpPr txBox="1"/>
          <p:nvPr>
            <p:ph idx="11" type="ftr"/>
          </p:nvPr>
        </p:nvSpPr>
        <p:spPr>
          <a:xfrm>
            <a:off x="1331339" y="6423024"/>
            <a:ext cx="2874389" cy="1397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OpenChain Japan Work Group</a:t>
            </a:r>
            <a:endParaRPr/>
          </a:p>
        </p:txBody>
      </p:sp>
      <p:sp>
        <p:nvSpPr>
          <p:cNvPr id="258" name="Google Shape;258;p14"/>
          <p:cNvSpPr txBox="1"/>
          <p:nvPr>
            <p:ph idx="12" type="sldNum"/>
          </p:nvPr>
        </p:nvSpPr>
        <p:spPr>
          <a:xfrm>
            <a:off x="9365610" y="6581775"/>
            <a:ext cx="2743200" cy="1397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15"/>
          <p:cNvSpPr txBox="1"/>
          <p:nvPr>
            <p:ph type="title"/>
          </p:nvPr>
        </p:nvSpPr>
        <p:spPr>
          <a:xfrm>
            <a:off x="890271" y="531580"/>
            <a:ext cx="10320000" cy="645269"/>
          </a:xfrm>
          <a:prstGeom prst="rect">
            <a:avLst/>
          </a:prstGeom>
          <a:noFill/>
          <a:ln>
            <a:noFill/>
          </a:ln>
        </p:spPr>
        <p:txBody>
          <a:bodyPr anchorCtr="0" anchor="ctr" bIns="228600" lIns="0" spcFirstLastPara="1" rIns="0" wrap="square" tIns="228600">
            <a:noAutofit/>
          </a:bodyPr>
          <a:lstStyle/>
          <a:p>
            <a:pPr indent="0" lvl="0" marL="0" rtl="0" algn="l">
              <a:lnSpc>
                <a:spcPct val="90000"/>
              </a:lnSpc>
              <a:spcBef>
                <a:spcPts val="0"/>
              </a:spcBef>
              <a:spcAft>
                <a:spcPts val="0"/>
              </a:spcAft>
              <a:buNone/>
            </a:pPr>
            <a:r>
              <a:rPr b="1" lang="en-US">
                <a:latin typeface="Quattrocento Sans"/>
                <a:ea typeface="Quattrocento Sans"/>
                <a:cs typeface="Quattrocento Sans"/>
                <a:sym typeface="Quattrocento Sans"/>
              </a:rPr>
              <a:t>OpenChain Spec. 2.1 &gt;&gt; ISO/IEC 5230:2020</a:t>
            </a:r>
            <a:endParaRPr b="1">
              <a:latin typeface="Quattrocento Sans"/>
              <a:ea typeface="Quattrocento Sans"/>
              <a:cs typeface="Quattrocento Sans"/>
              <a:sym typeface="Quattrocento Sans"/>
            </a:endParaRPr>
          </a:p>
        </p:txBody>
      </p:sp>
      <p:sp>
        <p:nvSpPr>
          <p:cNvPr id="265" name="Google Shape;265;p15"/>
          <p:cNvSpPr txBox="1"/>
          <p:nvPr>
            <p:ph idx="1" type="body"/>
          </p:nvPr>
        </p:nvSpPr>
        <p:spPr>
          <a:xfrm>
            <a:off x="889200" y="1357200"/>
            <a:ext cx="10320000" cy="394195"/>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2400"/>
              <a:buNone/>
            </a:pPr>
            <a:r>
              <a:rPr b="1" lang="en-US" sz="2400">
                <a:latin typeface="Quattrocento Sans"/>
                <a:ea typeface="Quattrocento Sans"/>
                <a:cs typeface="Quattrocento Sans"/>
                <a:sym typeface="Quattrocento Sans"/>
              </a:rPr>
              <a:t>適合を宣言する組織の例</a:t>
            </a:r>
            <a:endParaRPr b="1" sz="2400">
              <a:latin typeface="Quattrocento Sans"/>
              <a:ea typeface="Quattrocento Sans"/>
              <a:cs typeface="Quattrocento Sans"/>
              <a:sym typeface="Quattrocento Sans"/>
            </a:endParaRPr>
          </a:p>
        </p:txBody>
      </p:sp>
      <p:sp>
        <p:nvSpPr>
          <p:cNvPr id="266" name="Google Shape;266;p15"/>
          <p:cNvSpPr txBox="1"/>
          <p:nvPr>
            <p:ph idx="11" type="ftr"/>
          </p:nvPr>
        </p:nvSpPr>
        <p:spPr>
          <a:xfrm>
            <a:off x="1331339" y="6423024"/>
            <a:ext cx="2874389" cy="1397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OpenChain Japan Work Group</a:t>
            </a:r>
            <a:endParaRPr/>
          </a:p>
        </p:txBody>
      </p:sp>
      <p:sp>
        <p:nvSpPr>
          <p:cNvPr id="267" name="Google Shape;267;p15"/>
          <p:cNvSpPr txBox="1"/>
          <p:nvPr>
            <p:ph idx="12" type="sldNum"/>
          </p:nvPr>
        </p:nvSpPr>
        <p:spPr>
          <a:xfrm>
            <a:off x="9365610" y="6581775"/>
            <a:ext cx="2743200" cy="1397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68" name="Google Shape;268;p15"/>
          <p:cNvSpPr txBox="1"/>
          <p:nvPr/>
        </p:nvSpPr>
        <p:spPr>
          <a:xfrm>
            <a:off x="6772975" y="6478824"/>
            <a:ext cx="4840800" cy="320400"/>
          </a:xfrm>
          <a:prstGeom prst="rect">
            <a:avLst/>
          </a:prstGeom>
          <a:noFill/>
          <a:ln>
            <a:noFill/>
          </a:ln>
        </p:spPr>
        <p:txBody>
          <a:bodyPr anchorCtr="0" anchor="ctr" bIns="45700" lIns="91425" spcFirstLastPara="1" rIns="91425" wrap="square" tIns="45700">
            <a:normAutofit fontScale="92500"/>
          </a:bodyPr>
          <a:lstStyle/>
          <a:p>
            <a:pPr indent="0" lvl="0" marL="0" marR="0" rtl="0" algn="l">
              <a:lnSpc>
                <a:spcPct val="90000"/>
              </a:lnSpc>
              <a:spcBef>
                <a:spcPts val="0"/>
              </a:spcBef>
              <a:spcAft>
                <a:spcPts val="0"/>
              </a:spcAft>
              <a:buClr>
                <a:schemeClr val="dk1"/>
              </a:buClr>
              <a:buSzPct val="100000"/>
              <a:buFont typeface="Quattrocento Sans"/>
              <a:buNone/>
            </a:pPr>
            <a:r>
              <a:rPr lang="en-US" sz="1400">
                <a:solidFill>
                  <a:schemeClr val="dk1"/>
                </a:solidFill>
                <a:latin typeface="Quattrocento Sans"/>
                <a:ea typeface="Quattrocento Sans"/>
                <a:cs typeface="Quattrocento Sans"/>
                <a:sym typeface="Quattrocento Sans"/>
              </a:rPr>
              <a:t> </a:t>
            </a:r>
            <a:r>
              <a:rPr lang="en-US" sz="1400" u="sng">
                <a:solidFill>
                  <a:schemeClr val="dk1"/>
                </a:solidFill>
                <a:latin typeface="Quattrocento Sans"/>
                <a:ea typeface="Quattrocento Sans"/>
                <a:cs typeface="Quattrocento Sans"/>
                <a:sym typeface="Quattrocento Sans"/>
                <a:hlinkClick r:id="rId3">
                  <a:extLst>
                    <a:ext uri="{A12FA001-AC4F-418D-AE19-62706E023703}">
                      <ahyp:hlinkClr val="tx"/>
                    </a:ext>
                  </a:extLst>
                </a:hlinkClick>
              </a:rPr>
              <a:t>https://www.openchainproject.org/community-of-conformance</a:t>
            </a:r>
            <a:endParaRPr sz="1400">
              <a:solidFill>
                <a:schemeClr val="dk1"/>
              </a:solidFill>
              <a:latin typeface="Quattrocento Sans"/>
              <a:ea typeface="Quattrocento Sans"/>
              <a:cs typeface="Quattrocento Sans"/>
              <a:sym typeface="Quattrocento Sans"/>
            </a:endParaRPr>
          </a:p>
        </p:txBody>
      </p:sp>
      <p:pic>
        <p:nvPicPr>
          <p:cNvPr id="269" name="Google Shape;269;p15"/>
          <p:cNvPicPr preferRelativeResize="0"/>
          <p:nvPr/>
        </p:nvPicPr>
        <p:blipFill rotWithShape="1">
          <a:blip r:embed="rId4">
            <a:alphaModFix/>
          </a:blip>
          <a:srcRect b="0" l="0" r="0" t="7467"/>
          <a:stretch/>
        </p:blipFill>
        <p:spPr>
          <a:xfrm>
            <a:off x="1079338" y="1721997"/>
            <a:ext cx="4778365" cy="3808910"/>
          </a:xfrm>
          <a:prstGeom prst="rect">
            <a:avLst/>
          </a:prstGeom>
          <a:noFill/>
          <a:ln>
            <a:noFill/>
          </a:ln>
        </p:spPr>
      </p:pic>
      <p:pic>
        <p:nvPicPr>
          <p:cNvPr id="270" name="Google Shape;270;p15"/>
          <p:cNvPicPr preferRelativeResize="0"/>
          <p:nvPr/>
        </p:nvPicPr>
        <p:blipFill rotWithShape="1">
          <a:blip r:embed="rId5">
            <a:alphaModFix/>
          </a:blip>
          <a:srcRect b="0" l="0" r="0" t="18433"/>
          <a:stretch/>
        </p:blipFill>
        <p:spPr>
          <a:xfrm>
            <a:off x="6351625" y="1063551"/>
            <a:ext cx="4708250" cy="3357601"/>
          </a:xfrm>
          <a:prstGeom prst="rect">
            <a:avLst/>
          </a:prstGeom>
          <a:noFill/>
          <a:ln>
            <a:noFill/>
          </a:ln>
        </p:spPr>
      </p:pic>
      <p:pic>
        <p:nvPicPr>
          <p:cNvPr id="271" name="Google Shape;271;p15"/>
          <p:cNvPicPr preferRelativeResize="0"/>
          <p:nvPr/>
        </p:nvPicPr>
        <p:blipFill>
          <a:blip r:embed="rId6">
            <a:alphaModFix/>
          </a:blip>
          <a:stretch>
            <a:fillRect/>
          </a:stretch>
        </p:blipFill>
        <p:spPr>
          <a:xfrm>
            <a:off x="6298826" y="4299502"/>
            <a:ext cx="4813836" cy="2206824"/>
          </a:xfrm>
          <a:prstGeom prst="rect">
            <a:avLst/>
          </a:prstGeom>
          <a:noFill/>
          <a:ln>
            <a:noFill/>
          </a:ln>
        </p:spPr>
      </p:pic>
      <p:pic>
        <p:nvPicPr>
          <p:cNvPr id="272" name="Google Shape;272;p15"/>
          <p:cNvPicPr preferRelativeResize="0"/>
          <p:nvPr/>
        </p:nvPicPr>
        <p:blipFill rotWithShape="1">
          <a:blip r:embed="rId5">
            <a:alphaModFix/>
          </a:blip>
          <a:srcRect b="82858" l="0" r="0" t="0"/>
          <a:stretch/>
        </p:blipFill>
        <p:spPr>
          <a:xfrm>
            <a:off x="1114400" y="5505500"/>
            <a:ext cx="4708250" cy="70559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16"/>
          <p:cNvSpPr txBox="1"/>
          <p:nvPr>
            <p:ph type="title"/>
          </p:nvPr>
        </p:nvSpPr>
        <p:spPr>
          <a:xfrm>
            <a:off x="890271" y="531580"/>
            <a:ext cx="10320000" cy="645269"/>
          </a:xfrm>
          <a:prstGeom prst="rect">
            <a:avLst/>
          </a:prstGeom>
          <a:noFill/>
          <a:ln>
            <a:noFill/>
          </a:ln>
        </p:spPr>
        <p:txBody>
          <a:bodyPr anchorCtr="0" anchor="ctr" bIns="228600" lIns="0" spcFirstLastPara="1" rIns="0" wrap="square" tIns="228600">
            <a:noAutofit/>
          </a:bodyPr>
          <a:lstStyle/>
          <a:p>
            <a:pPr indent="0" lvl="0" marL="0" rtl="0" algn="l">
              <a:lnSpc>
                <a:spcPct val="90000"/>
              </a:lnSpc>
              <a:spcBef>
                <a:spcPts val="0"/>
              </a:spcBef>
              <a:spcAft>
                <a:spcPts val="0"/>
              </a:spcAft>
              <a:buNone/>
            </a:pPr>
            <a:r>
              <a:rPr lang="en-US"/>
              <a:t>適合を宣言する組織の例</a:t>
            </a:r>
            <a:endParaRPr/>
          </a:p>
        </p:txBody>
      </p:sp>
      <p:sp>
        <p:nvSpPr>
          <p:cNvPr id="278" name="Google Shape;278;p16"/>
          <p:cNvSpPr txBox="1"/>
          <p:nvPr>
            <p:ph idx="11" type="ftr"/>
          </p:nvPr>
        </p:nvSpPr>
        <p:spPr>
          <a:xfrm>
            <a:off x="1331339" y="6423024"/>
            <a:ext cx="2874389" cy="1397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OpenChain Japan Work Group</a:t>
            </a:r>
            <a:endParaRPr/>
          </a:p>
        </p:txBody>
      </p:sp>
      <p:sp>
        <p:nvSpPr>
          <p:cNvPr id="279" name="Google Shape;279;p16"/>
          <p:cNvSpPr txBox="1"/>
          <p:nvPr>
            <p:ph idx="12" type="sldNum"/>
          </p:nvPr>
        </p:nvSpPr>
        <p:spPr>
          <a:xfrm>
            <a:off x="9365610" y="6581775"/>
            <a:ext cx="2743200" cy="1397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descr="カレンダー&#10;&#10;自動的に生成された説明" id="280" name="Google Shape;280;p16"/>
          <p:cNvPicPr preferRelativeResize="0"/>
          <p:nvPr/>
        </p:nvPicPr>
        <p:blipFill rotWithShape="1">
          <a:blip r:embed="rId3">
            <a:alphaModFix/>
          </a:blip>
          <a:srcRect b="0" l="0" r="0" t="0"/>
          <a:stretch/>
        </p:blipFill>
        <p:spPr>
          <a:xfrm>
            <a:off x="1331339" y="1273743"/>
            <a:ext cx="9167654" cy="5037257"/>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85" name="Shape 285"/>
        <p:cNvGrpSpPr/>
        <p:nvPr/>
      </p:nvGrpSpPr>
      <p:grpSpPr>
        <a:xfrm>
          <a:off x="0" y="0"/>
          <a:ext cx="0" cy="0"/>
          <a:chOff x="0" y="0"/>
          <a:chExt cx="0" cy="0"/>
        </a:xfrm>
      </p:grpSpPr>
      <p:sp>
        <p:nvSpPr>
          <p:cNvPr id="286" name="Google Shape;286;p17"/>
          <p:cNvSpPr txBox="1"/>
          <p:nvPr>
            <p:ph type="title"/>
          </p:nvPr>
        </p:nvSpPr>
        <p:spPr>
          <a:xfrm>
            <a:off x="890271" y="531580"/>
            <a:ext cx="10320000" cy="645269"/>
          </a:xfrm>
          <a:prstGeom prst="rect">
            <a:avLst/>
          </a:prstGeom>
          <a:noFill/>
          <a:ln>
            <a:noFill/>
          </a:ln>
        </p:spPr>
        <p:txBody>
          <a:bodyPr anchorCtr="0" anchor="ctr" bIns="228600" lIns="0" spcFirstLastPara="1" rIns="0" wrap="square" tIns="228600">
            <a:noAutofit/>
          </a:bodyPr>
          <a:lstStyle/>
          <a:p>
            <a:pPr indent="0" lvl="0" marL="0" rtl="0" algn="l">
              <a:lnSpc>
                <a:spcPct val="90000"/>
              </a:lnSpc>
              <a:spcBef>
                <a:spcPts val="0"/>
              </a:spcBef>
              <a:spcAft>
                <a:spcPts val="0"/>
              </a:spcAft>
              <a:buNone/>
            </a:pPr>
            <a:r>
              <a:rPr b="1" lang="en-US">
                <a:latin typeface="Quattrocento Sans"/>
                <a:ea typeface="Quattrocento Sans"/>
                <a:cs typeface="Quattrocento Sans"/>
                <a:sym typeface="Quattrocento Sans"/>
              </a:rPr>
              <a:t>活動体制</a:t>
            </a:r>
            <a:endParaRPr/>
          </a:p>
        </p:txBody>
      </p:sp>
      <p:sp>
        <p:nvSpPr>
          <p:cNvPr id="287" name="Google Shape;287;p17"/>
          <p:cNvSpPr txBox="1"/>
          <p:nvPr>
            <p:ph idx="1" type="body"/>
          </p:nvPr>
        </p:nvSpPr>
        <p:spPr>
          <a:xfrm>
            <a:off x="619571" y="1322031"/>
            <a:ext cx="5358021" cy="394195"/>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2400"/>
              <a:buNone/>
            </a:pPr>
            <a:r>
              <a:rPr b="1" lang="en-US" sz="2400">
                <a:solidFill>
                  <a:srgbClr val="484848"/>
                </a:solidFill>
                <a:latin typeface="Quattrocento Sans"/>
                <a:ea typeface="Quattrocento Sans"/>
                <a:cs typeface="Quattrocento Sans"/>
                <a:sym typeface="Quattrocento Sans"/>
              </a:rPr>
              <a:t>Governing Board &amp; General Manager</a:t>
            </a:r>
            <a:endParaRPr b="1" sz="300">
              <a:solidFill>
                <a:srgbClr val="484848"/>
              </a:solidFill>
              <a:latin typeface="Quattrocento Sans"/>
              <a:ea typeface="Quattrocento Sans"/>
              <a:cs typeface="Quattrocento Sans"/>
              <a:sym typeface="Quattrocento Sans"/>
            </a:endParaRPr>
          </a:p>
          <a:p>
            <a:pPr indent="0" lvl="0" marL="0" rtl="0" algn="l">
              <a:lnSpc>
                <a:spcPct val="100000"/>
              </a:lnSpc>
              <a:spcBef>
                <a:spcPts val="720"/>
              </a:spcBef>
              <a:spcAft>
                <a:spcPts val="0"/>
              </a:spcAft>
              <a:buSzPts val="2400"/>
              <a:buNone/>
            </a:pPr>
            <a:r>
              <a:t/>
            </a:r>
            <a:endParaRPr b="1" sz="2400">
              <a:latin typeface="Quattrocento Sans"/>
              <a:ea typeface="Quattrocento Sans"/>
              <a:cs typeface="Quattrocento Sans"/>
              <a:sym typeface="Quattrocento Sans"/>
            </a:endParaRPr>
          </a:p>
        </p:txBody>
      </p:sp>
      <p:sp>
        <p:nvSpPr>
          <p:cNvPr id="288" name="Google Shape;288;p17"/>
          <p:cNvSpPr/>
          <p:nvPr/>
        </p:nvSpPr>
        <p:spPr>
          <a:xfrm>
            <a:off x="7645593" y="1370003"/>
            <a:ext cx="3204641" cy="373186"/>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400">
                <a:solidFill>
                  <a:srgbClr val="484848"/>
                </a:solidFill>
                <a:latin typeface="Quattrocento Sans"/>
                <a:ea typeface="Quattrocento Sans"/>
                <a:cs typeface="Quattrocento Sans"/>
                <a:sym typeface="Quattrocento Sans"/>
              </a:rPr>
              <a:t>Community</a:t>
            </a:r>
            <a:endParaRPr b="1" sz="300">
              <a:solidFill>
                <a:srgbClr val="484848"/>
              </a:solidFill>
              <a:latin typeface="Quattrocento Sans"/>
              <a:ea typeface="Quattrocento Sans"/>
              <a:cs typeface="Quattrocento Sans"/>
              <a:sym typeface="Quattrocento Sans"/>
            </a:endParaRPr>
          </a:p>
        </p:txBody>
      </p:sp>
      <p:pic>
        <p:nvPicPr>
          <p:cNvPr id="289" name="Google Shape;289;p17"/>
          <p:cNvPicPr preferRelativeResize="0"/>
          <p:nvPr/>
        </p:nvPicPr>
        <p:blipFill rotWithShape="1">
          <a:blip r:embed="rId3">
            <a:alphaModFix/>
          </a:blip>
          <a:srcRect b="0" l="0" r="0" t="0"/>
          <a:stretch/>
        </p:blipFill>
        <p:spPr>
          <a:xfrm>
            <a:off x="4645893" y="1755172"/>
            <a:ext cx="1222155" cy="1237150"/>
          </a:xfrm>
          <a:prstGeom prst="rect">
            <a:avLst/>
          </a:prstGeom>
          <a:noFill/>
          <a:ln>
            <a:noFill/>
          </a:ln>
        </p:spPr>
      </p:pic>
      <p:sp>
        <p:nvSpPr>
          <p:cNvPr id="290" name="Google Shape;290;p17"/>
          <p:cNvSpPr/>
          <p:nvPr/>
        </p:nvSpPr>
        <p:spPr>
          <a:xfrm>
            <a:off x="4297241" y="3007290"/>
            <a:ext cx="1919457" cy="48835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rgbClr val="484848"/>
                </a:solidFill>
                <a:latin typeface="Quattrocento Sans"/>
                <a:ea typeface="Quattrocento Sans"/>
                <a:cs typeface="Quattrocento Sans"/>
                <a:sym typeface="Quattrocento Sans"/>
              </a:rPr>
              <a:t>Shane Coughlan</a:t>
            </a:r>
            <a:endParaRPr/>
          </a:p>
          <a:p>
            <a:pPr indent="0" lvl="0" marL="0" marR="0" rtl="0" algn="ctr">
              <a:spcBef>
                <a:spcPts val="0"/>
              </a:spcBef>
              <a:spcAft>
                <a:spcPts val="0"/>
              </a:spcAft>
              <a:buNone/>
            </a:pPr>
            <a:r>
              <a:rPr lang="en-US" sz="1600">
                <a:solidFill>
                  <a:srgbClr val="484848"/>
                </a:solidFill>
                <a:latin typeface="Quattrocento Sans"/>
                <a:ea typeface="Quattrocento Sans"/>
                <a:cs typeface="Quattrocento Sans"/>
                <a:sym typeface="Quattrocento Sans"/>
              </a:rPr>
              <a:t>General Manager</a:t>
            </a:r>
            <a:endParaRPr/>
          </a:p>
        </p:txBody>
      </p:sp>
      <p:sp>
        <p:nvSpPr>
          <p:cNvPr id="291" name="Google Shape;291;p17"/>
          <p:cNvSpPr txBox="1"/>
          <p:nvPr/>
        </p:nvSpPr>
        <p:spPr>
          <a:xfrm>
            <a:off x="6486993" y="1964642"/>
            <a:ext cx="5521843" cy="3539430"/>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252525"/>
              </a:buClr>
              <a:buSzPts val="1600"/>
              <a:buFont typeface="Noto Sans Symbols"/>
              <a:buChar char="■"/>
            </a:pPr>
            <a:r>
              <a:rPr b="1" i="0" lang="en-US" sz="1600">
                <a:solidFill>
                  <a:srgbClr val="252525"/>
                </a:solidFill>
                <a:latin typeface="Quattrocento Sans"/>
                <a:ea typeface="Quattrocento Sans"/>
                <a:cs typeface="Quattrocento Sans"/>
                <a:sym typeface="Quattrocento Sans"/>
              </a:rPr>
              <a:t>Main Community:</a:t>
            </a:r>
            <a:br>
              <a:rPr b="0" i="0" lang="en-US" sz="1600">
                <a:solidFill>
                  <a:srgbClr val="252525"/>
                </a:solidFill>
                <a:latin typeface="Quattrocento Sans"/>
                <a:ea typeface="Quattrocento Sans"/>
                <a:cs typeface="Quattrocento Sans"/>
                <a:sym typeface="Quattrocento Sans"/>
              </a:rPr>
            </a:br>
            <a:r>
              <a:rPr b="0" i="0" lang="en-US" sz="1600" u="sng" strike="noStrike">
                <a:solidFill>
                  <a:srgbClr val="00AEBC"/>
                </a:solidFill>
                <a:latin typeface="Quattrocento Sans"/>
                <a:ea typeface="Quattrocento Sans"/>
                <a:cs typeface="Quattrocento Sans"/>
                <a:sym typeface="Quattrocento Sans"/>
                <a:hlinkClick r:id="rId4">
                  <a:extLst>
                    <a:ext uri="{A12FA001-AC4F-418D-AE19-62706E023703}">
                      <ahyp:hlinkClr val="tx"/>
                    </a:ext>
                  </a:extLst>
                </a:hlinkClick>
              </a:rPr>
              <a:t>https://lists.openchainproject.org/g/main</a:t>
            </a:r>
            <a:endParaRPr b="0" i="0" sz="1600">
              <a:solidFill>
                <a:srgbClr val="252525"/>
              </a:solidFill>
              <a:latin typeface="Quattrocento Sans"/>
              <a:ea typeface="Quattrocento Sans"/>
              <a:cs typeface="Quattrocento Sans"/>
              <a:sym typeface="Quattrocento Sans"/>
            </a:endParaRPr>
          </a:p>
          <a:p>
            <a:pPr indent="-285750" lvl="0" marL="285750" marR="0" rtl="0" algn="l">
              <a:spcBef>
                <a:spcPts val="0"/>
              </a:spcBef>
              <a:spcAft>
                <a:spcPts val="0"/>
              </a:spcAft>
              <a:buClr>
                <a:srgbClr val="252525"/>
              </a:buClr>
              <a:buSzPts val="1600"/>
              <a:buFont typeface="Noto Sans Symbols"/>
              <a:buChar char="■"/>
            </a:pPr>
            <a:r>
              <a:rPr b="1" i="0" lang="en-US" sz="1600">
                <a:solidFill>
                  <a:srgbClr val="252525"/>
                </a:solidFill>
                <a:latin typeface="Quattrocento Sans"/>
                <a:ea typeface="Quattrocento Sans"/>
                <a:cs typeface="Quattrocento Sans"/>
                <a:sym typeface="Quattrocento Sans"/>
              </a:rPr>
              <a:t>Automotive Work Group:</a:t>
            </a:r>
            <a:br>
              <a:rPr i="0" lang="en-US" sz="1600">
                <a:solidFill>
                  <a:srgbClr val="252525"/>
                </a:solidFill>
                <a:latin typeface="Quattrocento Sans"/>
                <a:ea typeface="Quattrocento Sans"/>
                <a:cs typeface="Quattrocento Sans"/>
                <a:sym typeface="Quattrocento Sans"/>
              </a:rPr>
            </a:br>
            <a:r>
              <a:rPr i="0" lang="en-US" sz="1600" u="sng" strike="noStrike">
                <a:solidFill>
                  <a:srgbClr val="00AEBC"/>
                </a:solidFill>
                <a:latin typeface="Quattrocento Sans"/>
                <a:ea typeface="Quattrocento Sans"/>
                <a:cs typeface="Quattrocento Sans"/>
                <a:sym typeface="Quattrocento Sans"/>
                <a:hlinkClick r:id="rId5">
                  <a:extLst>
                    <a:ext uri="{A12FA001-AC4F-418D-AE19-62706E023703}">
                      <ahyp:hlinkClr val="tx"/>
                    </a:ext>
                  </a:extLst>
                </a:hlinkClick>
              </a:rPr>
              <a:t>https</a:t>
            </a:r>
            <a:r>
              <a:rPr b="0" i="0" lang="en-US" sz="1600" u="sng" strike="noStrike">
                <a:solidFill>
                  <a:srgbClr val="00AEBC"/>
                </a:solidFill>
                <a:latin typeface="Quattrocento Sans"/>
                <a:ea typeface="Quattrocento Sans"/>
                <a:cs typeface="Quattrocento Sans"/>
                <a:sym typeface="Quattrocento Sans"/>
                <a:hlinkClick r:id="rId6">
                  <a:extLst>
                    <a:ext uri="{A12FA001-AC4F-418D-AE19-62706E023703}">
                      <ahyp:hlinkClr val="tx"/>
                    </a:ext>
                  </a:extLst>
                </a:hlinkClick>
              </a:rPr>
              <a:t>://groups.io/g/openchain-automotive-work-group</a:t>
            </a:r>
            <a:endParaRPr b="0" i="0" sz="1600">
              <a:solidFill>
                <a:srgbClr val="252525"/>
              </a:solidFill>
              <a:latin typeface="Quattrocento Sans"/>
              <a:ea typeface="Quattrocento Sans"/>
              <a:cs typeface="Quattrocento Sans"/>
              <a:sym typeface="Quattrocento Sans"/>
            </a:endParaRPr>
          </a:p>
          <a:p>
            <a:pPr indent="-285750" lvl="0" marL="285750" marR="0" rtl="0" algn="l">
              <a:spcBef>
                <a:spcPts val="0"/>
              </a:spcBef>
              <a:spcAft>
                <a:spcPts val="0"/>
              </a:spcAft>
              <a:buClr>
                <a:srgbClr val="252525"/>
              </a:buClr>
              <a:buSzPts val="1600"/>
              <a:buFont typeface="Noto Sans Symbols"/>
              <a:buChar char="■"/>
            </a:pPr>
            <a:r>
              <a:rPr b="1" i="0" lang="en-US" sz="1600">
                <a:solidFill>
                  <a:srgbClr val="252525"/>
                </a:solidFill>
                <a:latin typeface="Quattrocento Sans"/>
                <a:ea typeface="Quattrocento Sans"/>
                <a:cs typeface="Quattrocento Sans"/>
                <a:sym typeface="Quattrocento Sans"/>
              </a:rPr>
              <a:t>Tooling Work Group:</a:t>
            </a:r>
            <a:br>
              <a:rPr b="0" i="0" lang="en-US" sz="1600">
                <a:solidFill>
                  <a:srgbClr val="252525"/>
                </a:solidFill>
                <a:latin typeface="Quattrocento Sans"/>
                <a:ea typeface="Quattrocento Sans"/>
                <a:cs typeface="Quattrocento Sans"/>
                <a:sym typeface="Quattrocento Sans"/>
              </a:rPr>
            </a:br>
            <a:r>
              <a:rPr b="0" i="0" lang="en-US" sz="1600" u="sng" strike="noStrike">
                <a:solidFill>
                  <a:srgbClr val="00AEBC"/>
                </a:solidFill>
                <a:latin typeface="Quattrocento Sans"/>
                <a:ea typeface="Quattrocento Sans"/>
                <a:cs typeface="Quattrocento Sans"/>
                <a:sym typeface="Quattrocento Sans"/>
                <a:hlinkClick r:id="rId7">
                  <a:extLst>
                    <a:ext uri="{A12FA001-AC4F-418D-AE19-62706E023703}">
                      <ahyp:hlinkClr val="tx"/>
                    </a:ext>
                  </a:extLst>
                </a:hlinkClick>
              </a:rPr>
              <a:t>https://groups.io/g/oss-based-compliance-tooling</a:t>
            </a:r>
            <a:endParaRPr b="0" i="0" sz="1600">
              <a:solidFill>
                <a:srgbClr val="252525"/>
              </a:solidFill>
              <a:latin typeface="Quattrocento Sans"/>
              <a:ea typeface="Quattrocento Sans"/>
              <a:cs typeface="Quattrocento Sans"/>
              <a:sym typeface="Quattrocento Sans"/>
            </a:endParaRPr>
          </a:p>
          <a:p>
            <a:pPr indent="-285750" lvl="0" marL="285750" marR="0" rtl="0" algn="l">
              <a:spcBef>
                <a:spcPts val="0"/>
              </a:spcBef>
              <a:spcAft>
                <a:spcPts val="0"/>
              </a:spcAft>
              <a:buClr>
                <a:srgbClr val="252525"/>
              </a:buClr>
              <a:buSzPts val="1600"/>
              <a:buFont typeface="Noto Sans Symbols"/>
              <a:buChar char="■"/>
            </a:pPr>
            <a:r>
              <a:rPr b="1" i="0" lang="en-US" sz="1600">
                <a:solidFill>
                  <a:srgbClr val="252525"/>
                </a:solidFill>
                <a:latin typeface="Quattrocento Sans"/>
                <a:ea typeface="Quattrocento Sans"/>
                <a:cs typeface="Quattrocento Sans"/>
                <a:sym typeface="Quattrocento Sans"/>
              </a:rPr>
              <a:t>Telco Work Group:</a:t>
            </a:r>
            <a:br>
              <a:rPr b="0" i="0" lang="en-US" sz="1600">
                <a:solidFill>
                  <a:srgbClr val="252525"/>
                </a:solidFill>
                <a:latin typeface="Quattrocento Sans"/>
                <a:ea typeface="Quattrocento Sans"/>
                <a:cs typeface="Quattrocento Sans"/>
                <a:sym typeface="Quattrocento Sans"/>
              </a:rPr>
            </a:br>
            <a:r>
              <a:rPr b="0" i="0" lang="en-US" sz="1600" u="sng" strike="noStrike">
                <a:solidFill>
                  <a:srgbClr val="00AEBC"/>
                </a:solidFill>
                <a:latin typeface="Quattrocento Sans"/>
                <a:ea typeface="Quattrocento Sans"/>
                <a:cs typeface="Quattrocento Sans"/>
                <a:sym typeface="Quattrocento Sans"/>
                <a:hlinkClick r:id="rId8">
                  <a:extLst>
                    <a:ext uri="{A12FA001-AC4F-418D-AE19-62706E023703}">
                      <ahyp:hlinkClr val="tx"/>
                    </a:ext>
                  </a:extLst>
                </a:hlinkClick>
              </a:rPr>
              <a:t>https://lists.openchainproject.org/g/telco</a:t>
            </a:r>
            <a:endParaRPr b="0" i="0" sz="1600">
              <a:solidFill>
                <a:srgbClr val="252525"/>
              </a:solidFill>
              <a:latin typeface="Quattrocento Sans"/>
              <a:ea typeface="Quattrocento Sans"/>
              <a:cs typeface="Quattrocento Sans"/>
              <a:sym typeface="Quattrocento Sans"/>
            </a:endParaRPr>
          </a:p>
          <a:p>
            <a:pPr indent="-285750" lvl="0" marL="285750" marR="0" rtl="0" algn="l">
              <a:spcBef>
                <a:spcPts val="0"/>
              </a:spcBef>
              <a:spcAft>
                <a:spcPts val="0"/>
              </a:spcAft>
              <a:buClr>
                <a:srgbClr val="252525"/>
              </a:buClr>
              <a:buSzPts val="1600"/>
              <a:buFont typeface="Noto Sans Symbols"/>
              <a:buChar char="■"/>
            </a:pPr>
            <a:r>
              <a:rPr b="1" i="0" lang="en-US" sz="1600">
                <a:solidFill>
                  <a:srgbClr val="252525"/>
                </a:solidFill>
                <a:latin typeface="Quattrocento Sans"/>
                <a:ea typeface="Quattrocento Sans"/>
                <a:cs typeface="Quattrocento Sans"/>
                <a:sym typeface="Quattrocento Sans"/>
              </a:rPr>
              <a:t>Education Work Group:</a:t>
            </a:r>
            <a:br>
              <a:rPr b="0" i="0" lang="en-US" sz="1600">
                <a:solidFill>
                  <a:srgbClr val="252525"/>
                </a:solidFill>
                <a:latin typeface="Quattrocento Sans"/>
                <a:ea typeface="Quattrocento Sans"/>
                <a:cs typeface="Quattrocento Sans"/>
                <a:sym typeface="Quattrocento Sans"/>
              </a:rPr>
            </a:br>
            <a:r>
              <a:rPr b="0" i="0" lang="en-US" sz="1600" u="sng" strike="noStrike">
                <a:solidFill>
                  <a:srgbClr val="00AEBC"/>
                </a:solidFill>
                <a:latin typeface="Quattrocento Sans"/>
                <a:ea typeface="Quattrocento Sans"/>
                <a:cs typeface="Quattrocento Sans"/>
                <a:sym typeface="Quattrocento Sans"/>
                <a:hlinkClick r:id="rId9">
                  <a:extLst>
                    <a:ext uri="{A12FA001-AC4F-418D-AE19-62706E023703}">
                      <ahyp:hlinkClr val="tx"/>
                    </a:ext>
                  </a:extLst>
                </a:hlinkClick>
              </a:rPr>
              <a:t>https://lists.openchainproject.org/g/education</a:t>
            </a:r>
            <a:endParaRPr b="0" i="0" sz="1600">
              <a:solidFill>
                <a:srgbClr val="252525"/>
              </a:solidFill>
              <a:latin typeface="Quattrocento Sans"/>
              <a:ea typeface="Quattrocento Sans"/>
              <a:cs typeface="Quattrocento Sans"/>
              <a:sym typeface="Quattrocento Sans"/>
            </a:endParaRPr>
          </a:p>
          <a:p>
            <a:pPr indent="-285750" lvl="0" marL="285750" marR="0" rtl="0" algn="l">
              <a:spcBef>
                <a:spcPts val="0"/>
              </a:spcBef>
              <a:spcAft>
                <a:spcPts val="0"/>
              </a:spcAft>
              <a:buClr>
                <a:srgbClr val="252525"/>
              </a:buClr>
              <a:buSzPts val="1600"/>
              <a:buFont typeface="Noto Sans Symbols"/>
              <a:buChar char="■"/>
            </a:pPr>
            <a:r>
              <a:rPr b="1" i="0" lang="en-US" sz="1600">
                <a:solidFill>
                  <a:srgbClr val="252525"/>
                </a:solidFill>
                <a:latin typeface="Quattrocento Sans"/>
                <a:ea typeface="Quattrocento Sans"/>
                <a:cs typeface="Quattrocento Sans"/>
                <a:sym typeface="Quattrocento Sans"/>
              </a:rPr>
              <a:t>Specification Development Discussions:</a:t>
            </a:r>
            <a:br>
              <a:rPr b="0" i="0" lang="en-US" sz="1600">
                <a:solidFill>
                  <a:srgbClr val="252525"/>
                </a:solidFill>
                <a:latin typeface="Quattrocento Sans"/>
                <a:ea typeface="Quattrocento Sans"/>
                <a:cs typeface="Quattrocento Sans"/>
                <a:sym typeface="Quattrocento Sans"/>
              </a:rPr>
            </a:br>
            <a:r>
              <a:rPr b="0" i="0" lang="en-US" sz="1600" u="sng" strike="noStrike">
                <a:solidFill>
                  <a:srgbClr val="00AEBC"/>
                </a:solidFill>
                <a:latin typeface="Quattrocento Sans"/>
                <a:ea typeface="Quattrocento Sans"/>
                <a:cs typeface="Quattrocento Sans"/>
                <a:sym typeface="Quattrocento Sans"/>
                <a:hlinkClick r:id="rId10">
                  <a:extLst>
                    <a:ext uri="{A12FA001-AC4F-418D-AE19-62706E023703}">
                      <ahyp:hlinkClr val="tx"/>
                    </a:ext>
                  </a:extLst>
                </a:hlinkClick>
              </a:rPr>
              <a:t>https://lists.openchainproject.org/g/specification</a:t>
            </a:r>
            <a:endParaRPr b="0" i="0" sz="1600">
              <a:solidFill>
                <a:srgbClr val="252525"/>
              </a:solidFill>
              <a:latin typeface="Quattrocento Sans"/>
              <a:ea typeface="Quattrocento Sans"/>
              <a:cs typeface="Quattrocento Sans"/>
              <a:sym typeface="Quattrocento Sans"/>
            </a:endParaRPr>
          </a:p>
          <a:p>
            <a:pPr indent="-285750" lvl="0" marL="285750" marR="0" rtl="0" algn="l">
              <a:spcBef>
                <a:spcPts val="0"/>
              </a:spcBef>
              <a:spcAft>
                <a:spcPts val="0"/>
              </a:spcAft>
              <a:buClr>
                <a:srgbClr val="252525"/>
              </a:buClr>
              <a:buSzPts val="1600"/>
              <a:buFont typeface="Noto Sans Symbols"/>
              <a:buChar char="■"/>
            </a:pPr>
            <a:r>
              <a:rPr b="1" i="0" lang="en-US" sz="1600">
                <a:solidFill>
                  <a:srgbClr val="252525"/>
                </a:solidFill>
                <a:latin typeface="Quattrocento Sans"/>
                <a:ea typeface="Quattrocento Sans"/>
                <a:cs typeface="Quattrocento Sans"/>
                <a:sym typeface="Quattrocento Sans"/>
              </a:rPr>
              <a:t>Partner Network:</a:t>
            </a:r>
            <a:br>
              <a:rPr b="0" i="0" lang="en-US" sz="1600">
                <a:solidFill>
                  <a:srgbClr val="252525"/>
                </a:solidFill>
                <a:latin typeface="Quattrocento Sans"/>
                <a:ea typeface="Quattrocento Sans"/>
                <a:cs typeface="Quattrocento Sans"/>
                <a:sym typeface="Quattrocento Sans"/>
              </a:rPr>
            </a:br>
            <a:r>
              <a:rPr b="0" i="0" lang="en-US" sz="1600" u="sng" strike="noStrike">
                <a:solidFill>
                  <a:srgbClr val="00AEBC"/>
                </a:solidFill>
                <a:latin typeface="Quattrocento Sans"/>
                <a:ea typeface="Quattrocento Sans"/>
                <a:cs typeface="Quattrocento Sans"/>
                <a:sym typeface="Quattrocento Sans"/>
                <a:hlinkClick r:id="rId11">
                  <a:extLst>
                    <a:ext uri="{A12FA001-AC4F-418D-AE19-62706E023703}">
                      <ahyp:hlinkClr val="tx"/>
                    </a:ext>
                  </a:extLst>
                </a:hlinkClick>
              </a:rPr>
              <a:t>https://lists.openchainproject.org/g/partners</a:t>
            </a:r>
            <a:endParaRPr b="0" i="0" sz="1600">
              <a:solidFill>
                <a:srgbClr val="252525"/>
              </a:solidFill>
              <a:latin typeface="Quattrocento Sans"/>
              <a:ea typeface="Quattrocento Sans"/>
              <a:cs typeface="Quattrocento Sans"/>
              <a:sym typeface="Quattrocento Sans"/>
            </a:endParaRPr>
          </a:p>
        </p:txBody>
      </p:sp>
      <p:sp>
        <p:nvSpPr>
          <p:cNvPr id="292" name="Google Shape;292;p17"/>
          <p:cNvSpPr txBox="1"/>
          <p:nvPr>
            <p:ph idx="11" type="ftr"/>
          </p:nvPr>
        </p:nvSpPr>
        <p:spPr>
          <a:xfrm>
            <a:off x="1331339" y="6423024"/>
            <a:ext cx="2874389" cy="1397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OpenChain Japan Work Group</a:t>
            </a:r>
            <a:endParaRPr/>
          </a:p>
        </p:txBody>
      </p:sp>
      <p:pic>
        <p:nvPicPr>
          <p:cNvPr id="293" name="Google Shape;293;p17"/>
          <p:cNvPicPr preferRelativeResize="0"/>
          <p:nvPr/>
        </p:nvPicPr>
        <p:blipFill rotWithShape="1">
          <a:blip r:embed="rId12">
            <a:alphaModFix/>
          </a:blip>
          <a:srcRect b="0" l="0" r="0" t="0"/>
          <a:stretch/>
        </p:blipFill>
        <p:spPr>
          <a:xfrm>
            <a:off x="2751073" y="1776080"/>
            <a:ext cx="1221459" cy="1172242"/>
          </a:xfrm>
          <a:prstGeom prst="rect">
            <a:avLst/>
          </a:prstGeom>
          <a:noFill/>
          <a:ln>
            <a:noFill/>
          </a:ln>
        </p:spPr>
      </p:pic>
      <p:sp>
        <p:nvSpPr>
          <p:cNvPr id="294" name="Google Shape;294;p17"/>
          <p:cNvSpPr/>
          <p:nvPr/>
        </p:nvSpPr>
        <p:spPr>
          <a:xfrm>
            <a:off x="2118831" y="2990338"/>
            <a:ext cx="2359499" cy="578561"/>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rgbClr val="484848"/>
                </a:solidFill>
                <a:latin typeface="Quattrocento Sans"/>
                <a:ea typeface="Quattrocento Sans"/>
                <a:cs typeface="Quattrocento Sans"/>
                <a:sym typeface="Quattrocento Sans"/>
              </a:rPr>
              <a:t>Jimmy Ahlberg</a:t>
            </a:r>
            <a:endParaRPr sz="1600">
              <a:solidFill>
                <a:srgbClr val="484848"/>
              </a:solidFill>
              <a:latin typeface="Quattrocento Sans"/>
              <a:ea typeface="Quattrocento Sans"/>
              <a:cs typeface="Quattrocento Sans"/>
              <a:sym typeface="Quattrocento Sans"/>
            </a:endParaRPr>
          </a:p>
          <a:p>
            <a:pPr indent="0" lvl="0" marL="0" marR="0" rtl="0" algn="ctr">
              <a:spcBef>
                <a:spcPts val="0"/>
              </a:spcBef>
              <a:spcAft>
                <a:spcPts val="0"/>
              </a:spcAft>
              <a:buNone/>
            </a:pPr>
            <a:r>
              <a:rPr lang="en-US" sz="1600">
                <a:solidFill>
                  <a:srgbClr val="484848"/>
                </a:solidFill>
                <a:latin typeface="Quattrocento Sans"/>
                <a:ea typeface="Quattrocento Sans"/>
                <a:cs typeface="Quattrocento Sans"/>
                <a:sym typeface="Quattrocento Sans"/>
              </a:rPr>
              <a:t>Governing Board Chair</a:t>
            </a:r>
            <a:endParaRPr/>
          </a:p>
        </p:txBody>
      </p:sp>
      <p:sp>
        <p:nvSpPr>
          <p:cNvPr id="295" name="Google Shape;295;p17"/>
          <p:cNvSpPr txBox="1"/>
          <p:nvPr>
            <p:ph idx="12" type="sldNum"/>
          </p:nvPr>
        </p:nvSpPr>
        <p:spPr>
          <a:xfrm>
            <a:off x="9365610" y="6581775"/>
            <a:ext cx="2743200" cy="1397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296" name="Google Shape;296;p17"/>
          <p:cNvPicPr preferRelativeResize="0"/>
          <p:nvPr/>
        </p:nvPicPr>
        <p:blipFill>
          <a:blip r:embed="rId13">
            <a:alphaModFix/>
          </a:blip>
          <a:stretch>
            <a:fillRect/>
          </a:stretch>
        </p:blipFill>
        <p:spPr>
          <a:xfrm>
            <a:off x="104275" y="3545027"/>
            <a:ext cx="6388625" cy="2815098"/>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18"/>
          <p:cNvSpPr txBox="1"/>
          <p:nvPr>
            <p:ph type="title"/>
          </p:nvPr>
        </p:nvSpPr>
        <p:spPr>
          <a:xfrm>
            <a:off x="890271" y="531580"/>
            <a:ext cx="10320000" cy="645269"/>
          </a:xfrm>
          <a:prstGeom prst="rect">
            <a:avLst/>
          </a:prstGeom>
          <a:noFill/>
          <a:ln>
            <a:noFill/>
          </a:ln>
        </p:spPr>
        <p:txBody>
          <a:bodyPr anchorCtr="0" anchor="ctr" bIns="228600" lIns="0" spcFirstLastPara="1" rIns="0" wrap="square" tIns="228600">
            <a:noAutofit/>
          </a:bodyPr>
          <a:lstStyle/>
          <a:p>
            <a:pPr indent="0" lvl="0" marL="0" rtl="0" algn="l">
              <a:lnSpc>
                <a:spcPct val="90000"/>
              </a:lnSpc>
              <a:spcBef>
                <a:spcPts val="0"/>
              </a:spcBef>
              <a:spcAft>
                <a:spcPts val="0"/>
              </a:spcAft>
              <a:buNone/>
            </a:pPr>
            <a:r>
              <a:rPr b="1" lang="en-US">
                <a:latin typeface="Quattrocento Sans"/>
                <a:ea typeface="Quattrocento Sans"/>
                <a:cs typeface="Quattrocento Sans"/>
                <a:sym typeface="Quattrocento Sans"/>
              </a:rPr>
              <a:t>プロジェクトのメンバー資格</a:t>
            </a:r>
            <a:endParaRPr b="1">
              <a:latin typeface="Quattrocento Sans"/>
              <a:ea typeface="Quattrocento Sans"/>
              <a:cs typeface="Quattrocento Sans"/>
              <a:sym typeface="Quattrocento Sans"/>
            </a:endParaRPr>
          </a:p>
        </p:txBody>
      </p:sp>
      <p:sp>
        <p:nvSpPr>
          <p:cNvPr id="303" name="Google Shape;303;p18"/>
          <p:cNvSpPr txBox="1"/>
          <p:nvPr>
            <p:ph idx="1" type="body"/>
          </p:nvPr>
        </p:nvSpPr>
        <p:spPr>
          <a:xfrm>
            <a:off x="889200" y="1357200"/>
            <a:ext cx="5400518" cy="286047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2800"/>
              <a:buNone/>
            </a:pPr>
            <a:r>
              <a:rPr b="1" lang="en-US" sz="2800" u="sng">
                <a:latin typeface="Quattrocento Sans"/>
                <a:ea typeface="Quattrocento Sans"/>
                <a:cs typeface="Quattrocento Sans"/>
                <a:sym typeface="Quattrocento Sans"/>
              </a:rPr>
              <a:t>プラチナ メンバー</a:t>
            </a:r>
            <a:endParaRPr b="1" sz="2800" u="sng">
              <a:latin typeface="Quattrocento Sans"/>
              <a:ea typeface="Quattrocento Sans"/>
              <a:cs typeface="Quattrocento Sans"/>
              <a:sym typeface="Quattrocento Sans"/>
            </a:endParaRPr>
          </a:p>
          <a:p>
            <a:pPr indent="-478355" lvl="0" marL="478355" rtl="0" algn="l">
              <a:lnSpc>
                <a:spcPct val="100000"/>
              </a:lnSpc>
              <a:spcBef>
                <a:spcPts val="760"/>
              </a:spcBef>
              <a:spcAft>
                <a:spcPts val="0"/>
              </a:spcAft>
              <a:buClr>
                <a:srgbClr val="7F7F7F"/>
              </a:buClr>
              <a:buSzPts val="2400"/>
              <a:buChar char="■"/>
            </a:pPr>
            <a:r>
              <a:rPr b="1" lang="en-US" sz="2400">
                <a:latin typeface="Quattrocento Sans"/>
                <a:ea typeface="Quattrocento Sans"/>
                <a:cs typeface="Quattrocento Sans"/>
                <a:sym typeface="Quattrocento Sans"/>
              </a:rPr>
              <a:t>Linux Foundationの企業会員が参加できる</a:t>
            </a:r>
            <a:endParaRPr b="1" sz="2400">
              <a:latin typeface="Quattrocento Sans"/>
              <a:ea typeface="Quattrocento Sans"/>
              <a:cs typeface="Quattrocento Sans"/>
              <a:sym typeface="Quattrocento Sans"/>
            </a:endParaRPr>
          </a:p>
          <a:p>
            <a:pPr indent="-478355" lvl="0" marL="478355" rtl="0" algn="l">
              <a:lnSpc>
                <a:spcPct val="100000"/>
              </a:lnSpc>
              <a:spcBef>
                <a:spcPts val="720"/>
              </a:spcBef>
              <a:spcAft>
                <a:spcPts val="0"/>
              </a:spcAft>
              <a:buClr>
                <a:srgbClr val="7F7F7F"/>
              </a:buClr>
              <a:buSzPts val="2400"/>
              <a:buChar char="■"/>
            </a:pPr>
            <a:r>
              <a:rPr b="1" lang="en-US" sz="2400">
                <a:latin typeface="Quattrocento Sans"/>
                <a:ea typeface="Quattrocento Sans"/>
                <a:cs typeface="Quattrocento Sans"/>
                <a:sym typeface="Quattrocento Sans"/>
              </a:rPr>
              <a:t>現在2</a:t>
            </a:r>
            <a:r>
              <a:rPr b="1" lang="en-US" sz="2400"/>
              <a:t>5</a:t>
            </a:r>
            <a:r>
              <a:rPr b="1" lang="en-US" sz="2400">
                <a:latin typeface="Quattrocento Sans"/>
                <a:ea typeface="Quattrocento Sans"/>
                <a:cs typeface="Quattrocento Sans"/>
                <a:sym typeface="Quattrocento Sans"/>
              </a:rPr>
              <a:t>社</a:t>
            </a:r>
            <a:endParaRPr b="1" sz="2400">
              <a:latin typeface="Quattrocento Sans"/>
              <a:ea typeface="Quattrocento Sans"/>
              <a:cs typeface="Quattrocento Sans"/>
              <a:sym typeface="Quattrocento Sans"/>
            </a:endParaRPr>
          </a:p>
        </p:txBody>
      </p:sp>
      <p:sp>
        <p:nvSpPr>
          <p:cNvPr id="304" name="Google Shape;304;p18"/>
          <p:cNvSpPr txBox="1"/>
          <p:nvPr/>
        </p:nvSpPr>
        <p:spPr>
          <a:xfrm>
            <a:off x="890269" y="4112538"/>
            <a:ext cx="5400518" cy="1393789"/>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7F7F7F"/>
              </a:buClr>
              <a:buSzPts val="2800"/>
              <a:buFont typeface="Noto Sans Symbols"/>
              <a:buNone/>
            </a:pPr>
            <a:r>
              <a:rPr b="1" lang="en-US" sz="2800" u="sng">
                <a:solidFill>
                  <a:srgbClr val="20252B"/>
                </a:solidFill>
                <a:latin typeface="Quattrocento Sans"/>
                <a:ea typeface="Quattrocento Sans"/>
                <a:cs typeface="Quattrocento Sans"/>
                <a:sym typeface="Quattrocento Sans"/>
              </a:rPr>
              <a:t>コミュニティー メンバー</a:t>
            </a:r>
            <a:endParaRPr b="1" sz="2800" u="sng">
              <a:solidFill>
                <a:srgbClr val="20252B"/>
              </a:solidFill>
              <a:latin typeface="Quattrocento Sans"/>
              <a:ea typeface="Quattrocento Sans"/>
              <a:cs typeface="Quattrocento Sans"/>
              <a:sym typeface="Quattrocento Sans"/>
            </a:endParaRPr>
          </a:p>
          <a:p>
            <a:pPr indent="-478355" lvl="0" marL="478355" marR="0" rtl="0" algn="l">
              <a:lnSpc>
                <a:spcPct val="100000"/>
              </a:lnSpc>
              <a:spcBef>
                <a:spcPts val="760"/>
              </a:spcBef>
              <a:spcAft>
                <a:spcPts val="0"/>
              </a:spcAft>
              <a:buClr>
                <a:srgbClr val="7F7F7F"/>
              </a:buClr>
              <a:buSzPts val="2400"/>
              <a:buFont typeface="Noto Sans Symbols"/>
              <a:buChar char="■"/>
            </a:pPr>
            <a:r>
              <a:rPr b="1" lang="en-US" sz="2400">
                <a:solidFill>
                  <a:srgbClr val="20252B"/>
                </a:solidFill>
                <a:latin typeface="Quattrocento Sans"/>
                <a:ea typeface="Quattrocento Sans"/>
                <a:cs typeface="Quattrocento Sans"/>
                <a:sym typeface="Quattrocento Sans"/>
              </a:rPr>
              <a:t>ML、電話会議、ワークショップ等、誰でも参加できる</a:t>
            </a:r>
            <a:endParaRPr/>
          </a:p>
        </p:txBody>
      </p:sp>
      <p:sp>
        <p:nvSpPr>
          <p:cNvPr id="305" name="Google Shape;305;p18"/>
          <p:cNvSpPr txBox="1"/>
          <p:nvPr>
            <p:ph idx="11" type="ftr"/>
          </p:nvPr>
        </p:nvSpPr>
        <p:spPr>
          <a:xfrm>
            <a:off x="1331339" y="6423024"/>
            <a:ext cx="2874389" cy="1397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OpenChain Japan Work Group</a:t>
            </a:r>
            <a:endParaRPr/>
          </a:p>
        </p:txBody>
      </p:sp>
      <p:sp>
        <p:nvSpPr>
          <p:cNvPr id="306" name="Google Shape;306;p18"/>
          <p:cNvSpPr/>
          <p:nvPr/>
        </p:nvSpPr>
        <p:spPr>
          <a:xfrm>
            <a:off x="7149455" y="1316202"/>
            <a:ext cx="4282122" cy="373186"/>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400">
                <a:solidFill>
                  <a:srgbClr val="484848"/>
                </a:solidFill>
                <a:latin typeface="Quattrocento Sans"/>
                <a:ea typeface="Quattrocento Sans"/>
                <a:cs typeface="Quattrocento Sans"/>
                <a:sym typeface="Quattrocento Sans"/>
              </a:rPr>
              <a:t>Platinum Members</a:t>
            </a:r>
            <a:endParaRPr b="1" sz="300">
              <a:solidFill>
                <a:srgbClr val="484848"/>
              </a:solidFill>
              <a:latin typeface="Quattrocento Sans"/>
              <a:ea typeface="Quattrocento Sans"/>
              <a:cs typeface="Quattrocento Sans"/>
              <a:sym typeface="Quattrocento Sans"/>
            </a:endParaRPr>
          </a:p>
        </p:txBody>
      </p:sp>
      <p:sp>
        <p:nvSpPr>
          <p:cNvPr id="307" name="Google Shape;307;p18"/>
          <p:cNvSpPr txBox="1"/>
          <p:nvPr>
            <p:ph idx="12" type="sldNum"/>
          </p:nvPr>
        </p:nvSpPr>
        <p:spPr>
          <a:xfrm>
            <a:off x="9365610" y="6581775"/>
            <a:ext cx="2743200" cy="1397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descr="この画像には代替テキストの説明がありません" id="308" name="Google Shape;308;p18"/>
          <p:cNvPicPr preferRelativeResize="0"/>
          <p:nvPr/>
        </p:nvPicPr>
        <p:blipFill rotWithShape="1">
          <a:blip r:embed="rId3">
            <a:alphaModFix/>
          </a:blip>
          <a:srcRect b="0" l="0" r="0" t="0"/>
          <a:stretch/>
        </p:blipFill>
        <p:spPr>
          <a:xfrm>
            <a:off x="7433371" y="4199244"/>
            <a:ext cx="4131612" cy="2318867"/>
          </a:xfrm>
          <a:prstGeom prst="rect">
            <a:avLst/>
          </a:prstGeom>
          <a:noFill/>
          <a:ln>
            <a:noFill/>
          </a:ln>
        </p:spPr>
      </p:pic>
      <p:pic>
        <p:nvPicPr>
          <p:cNvPr id="309" name="Google Shape;309;p18"/>
          <p:cNvPicPr preferRelativeResize="0"/>
          <p:nvPr/>
        </p:nvPicPr>
        <p:blipFill>
          <a:blip r:embed="rId4">
            <a:alphaModFix/>
          </a:blip>
          <a:stretch>
            <a:fillRect/>
          </a:stretch>
        </p:blipFill>
        <p:spPr>
          <a:xfrm>
            <a:off x="6484775" y="1682273"/>
            <a:ext cx="5554825" cy="2447703"/>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19"/>
          <p:cNvSpPr txBox="1"/>
          <p:nvPr>
            <p:ph type="title"/>
          </p:nvPr>
        </p:nvSpPr>
        <p:spPr>
          <a:xfrm>
            <a:off x="890271" y="531580"/>
            <a:ext cx="10320000" cy="645269"/>
          </a:xfrm>
          <a:prstGeom prst="rect">
            <a:avLst/>
          </a:prstGeom>
          <a:noFill/>
          <a:ln>
            <a:noFill/>
          </a:ln>
        </p:spPr>
        <p:txBody>
          <a:bodyPr anchorCtr="0" anchor="ctr" bIns="228600" lIns="0" spcFirstLastPara="1" rIns="0" wrap="square" tIns="228600">
            <a:noAutofit/>
          </a:bodyPr>
          <a:lstStyle/>
          <a:p>
            <a:pPr indent="0" lvl="0" marL="0" rtl="0" algn="l">
              <a:lnSpc>
                <a:spcPct val="90000"/>
              </a:lnSpc>
              <a:spcBef>
                <a:spcPts val="0"/>
              </a:spcBef>
              <a:spcAft>
                <a:spcPts val="0"/>
              </a:spcAft>
              <a:buNone/>
            </a:pPr>
            <a:r>
              <a:rPr b="1" lang="en-US">
                <a:latin typeface="Quattrocento Sans"/>
                <a:ea typeface="Quattrocento Sans"/>
                <a:cs typeface="Quattrocento Sans"/>
                <a:sym typeface="Quattrocento Sans"/>
              </a:rPr>
              <a:t>サポート体制</a:t>
            </a:r>
            <a:endParaRPr/>
          </a:p>
        </p:txBody>
      </p:sp>
      <p:sp>
        <p:nvSpPr>
          <p:cNvPr id="316" name="Google Shape;316;p19"/>
          <p:cNvSpPr txBox="1"/>
          <p:nvPr>
            <p:ph idx="1" type="body"/>
          </p:nvPr>
        </p:nvSpPr>
        <p:spPr>
          <a:xfrm>
            <a:off x="5113000" y="657113"/>
            <a:ext cx="6447900" cy="3942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2400"/>
              <a:buNone/>
            </a:pPr>
            <a:r>
              <a:rPr b="1" lang="en-US" sz="2400">
                <a:latin typeface="Quattrocento Sans"/>
                <a:ea typeface="Quattrocento Sans"/>
                <a:cs typeface="Quattrocento Sans"/>
                <a:sym typeface="Quattrocento Sans"/>
              </a:rPr>
              <a:t>Partner Programによるサポート体制が拡充中</a:t>
            </a:r>
            <a:endParaRPr/>
          </a:p>
          <a:p>
            <a:pPr indent="0" lvl="0" marL="0" rtl="0" algn="l">
              <a:lnSpc>
                <a:spcPct val="100000"/>
              </a:lnSpc>
              <a:spcBef>
                <a:spcPts val="720"/>
              </a:spcBef>
              <a:spcAft>
                <a:spcPts val="0"/>
              </a:spcAft>
              <a:buSzPts val="2400"/>
              <a:buNone/>
            </a:pPr>
            <a:r>
              <a:t/>
            </a:r>
            <a:endParaRPr b="1" sz="2400">
              <a:latin typeface="Quattrocento Sans"/>
              <a:ea typeface="Quattrocento Sans"/>
              <a:cs typeface="Quattrocento Sans"/>
              <a:sym typeface="Quattrocento Sans"/>
            </a:endParaRPr>
          </a:p>
        </p:txBody>
      </p:sp>
      <p:sp>
        <p:nvSpPr>
          <p:cNvPr id="317" name="Google Shape;317;p19"/>
          <p:cNvSpPr txBox="1"/>
          <p:nvPr/>
        </p:nvSpPr>
        <p:spPr>
          <a:xfrm>
            <a:off x="7245888" y="6295776"/>
            <a:ext cx="3687900" cy="394200"/>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dk1"/>
              </a:buClr>
              <a:buSzPts val="1400"/>
              <a:buFont typeface="Quattrocento Sans"/>
              <a:buNone/>
            </a:pPr>
            <a:r>
              <a:rPr lang="en-US" sz="1400" u="sng">
                <a:solidFill>
                  <a:schemeClr val="dk1"/>
                </a:solidFill>
                <a:latin typeface="Quattrocento Sans"/>
                <a:ea typeface="Quattrocento Sans"/>
                <a:cs typeface="Quattrocento Sans"/>
                <a:sym typeface="Quattrocento Sans"/>
                <a:hlinkClick r:id="rId3">
                  <a:extLst>
                    <a:ext uri="{A12FA001-AC4F-418D-AE19-62706E023703}">
                      <ahyp:hlinkClr val="tx"/>
                    </a:ext>
                  </a:extLst>
                </a:hlinkClick>
              </a:rPr>
              <a:t>https://www.openchainproject.org/partners</a:t>
            </a:r>
            <a:endParaRPr sz="1400">
              <a:solidFill>
                <a:schemeClr val="dk1"/>
              </a:solidFill>
              <a:latin typeface="Quattrocento Sans"/>
              <a:ea typeface="Quattrocento Sans"/>
              <a:cs typeface="Quattrocento Sans"/>
              <a:sym typeface="Quattrocento Sans"/>
            </a:endParaRPr>
          </a:p>
        </p:txBody>
      </p:sp>
      <p:sp>
        <p:nvSpPr>
          <p:cNvPr id="318" name="Google Shape;318;p19"/>
          <p:cNvSpPr txBox="1"/>
          <p:nvPr>
            <p:ph idx="11" type="ftr"/>
          </p:nvPr>
        </p:nvSpPr>
        <p:spPr>
          <a:xfrm>
            <a:off x="1331339" y="6423024"/>
            <a:ext cx="2874389" cy="1397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OpenChain Japan Work Group</a:t>
            </a:r>
            <a:endParaRPr/>
          </a:p>
        </p:txBody>
      </p:sp>
      <p:pic>
        <p:nvPicPr>
          <p:cNvPr id="319" name="Google Shape;319;p19"/>
          <p:cNvPicPr preferRelativeResize="0"/>
          <p:nvPr/>
        </p:nvPicPr>
        <p:blipFill rotWithShape="1">
          <a:blip r:embed="rId4">
            <a:alphaModFix/>
          </a:blip>
          <a:srcRect b="0" l="0" r="0" t="0"/>
          <a:stretch/>
        </p:blipFill>
        <p:spPr>
          <a:xfrm>
            <a:off x="890275" y="1203725"/>
            <a:ext cx="3024515" cy="1235856"/>
          </a:xfrm>
          <a:prstGeom prst="rect">
            <a:avLst/>
          </a:prstGeom>
          <a:noFill/>
          <a:ln>
            <a:noFill/>
          </a:ln>
        </p:spPr>
      </p:pic>
      <p:pic>
        <p:nvPicPr>
          <p:cNvPr id="320" name="Google Shape;320;p19"/>
          <p:cNvPicPr preferRelativeResize="0"/>
          <p:nvPr/>
        </p:nvPicPr>
        <p:blipFill rotWithShape="1">
          <a:blip r:embed="rId5">
            <a:alphaModFix/>
          </a:blip>
          <a:srcRect b="0" l="0" r="0" t="0"/>
          <a:stretch/>
        </p:blipFill>
        <p:spPr>
          <a:xfrm>
            <a:off x="4553181" y="1219128"/>
            <a:ext cx="2144844" cy="1297279"/>
          </a:xfrm>
          <a:prstGeom prst="rect">
            <a:avLst/>
          </a:prstGeom>
          <a:noFill/>
          <a:ln>
            <a:noFill/>
          </a:ln>
        </p:spPr>
      </p:pic>
      <p:sp>
        <p:nvSpPr>
          <p:cNvPr id="321" name="Google Shape;321;p19"/>
          <p:cNvSpPr txBox="1"/>
          <p:nvPr>
            <p:ph idx="12" type="sldNum"/>
          </p:nvPr>
        </p:nvSpPr>
        <p:spPr>
          <a:xfrm>
            <a:off x="9365610" y="6581775"/>
            <a:ext cx="2743200" cy="1397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322" name="Google Shape;322;p19"/>
          <p:cNvPicPr preferRelativeResize="0"/>
          <p:nvPr/>
        </p:nvPicPr>
        <p:blipFill>
          <a:blip r:embed="rId6">
            <a:alphaModFix/>
          </a:blip>
          <a:stretch>
            <a:fillRect/>
          </a:stretch>
        </p:blipFill>
        <p:spPr>
          <a:xfrm>
            <a:off x="1158900" y="2605622"/>
            <a:ext cx="4769269" cy="2540683"/>
          </a:xfrm>
          <a:prstGeom prst="rect">
            <a:avLst/>
          </a:prstGeom>
          <a:noFill/>
          <a:ln>
            <a:noFill/>
          </a:ln>
        </p:spPr>
      </p:pic>
      <p:pic>
        <p:nvPicPr>
          <p:cNvPr id="323" name="Google Shape;323;p19"/>
          <p:cNvPicPr preferRelativeResize="0"/>
          <p:nvPr/>
        </p:nvPicPr>
        <p:blipFill>
          <a:blip r:embed="rId7">
            <a:alphaModFix/>
          </a:blip>
          <a:stretch>
            <a:fillRect/>
          </a:stretch>
        </p:blipFill>
        <p:spPr>
          <a:xfrm>
            <a:off x="7096455" y="1652899"/>
            <a:ext cx="4769272" cy="2489583"/>
          </a:xfrm>
          <a:prstGeom prst="rect">
            <a:avLst/>
          </a:prstGeom>
          <a:noFill/>
          <a:ln>
            <a:noFill/>
          </a:ln>
        </p:spPr>
      </p:pic>
      <p:pic>
        <p:nvPicPr>
          <p:cNvPr id="324" name="Google Shape;324;p19"/>
          <p:cNvPicPr preferRelativeResize="0"/>
          <p:nvPr/>
        </p:nvPicPr>
        <p:blipFill>
          <a:blip r:embed="rId8">
            <a:alphaModFix/>
          </a:blip>
          <a:stretch>
            <a:fillRect/>
          </a:stretch>
        </p:blipFill>
        <p:spPr>
          <a:xfrm>
            <a:off x="1164475" y="4724014"/>
            <a:ext cx="4758092" cy="1654347"/>
          </a:xfrm>
          <a:prstGeom prst="rect">
            <a:avLst/>
          </a:prstGeom>
          <a:noFill/>
          <a:ln>
            <a:noFill/>
          </a:ln>
        </p:spPr>
      </p:pic>
      <p:pic>
        <p:nvPicPr>
          <p:cNvPr id="325" name="Google Shape;325;p19"/>
          <p:cNvPicPr preferRelativeResize="0"/>
          <p:nvPr/>
        </p:nvPicPr>
        <p:blipFill>
          <a:blip r:embed="rId9">
            <a:alphaModFix/>
          </a:blip>
          <a:stretch>
            <a:fillRect/>
          </a:stretch>
        </p:blipFill>
        <p:spPr>
          <a:xfrm>
            <a:off x="7096451" y="4230421"/>
            <a:ext cx="4769269" cy="2065354"/>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20"/>
          <p:cNvSpPr txBox="1"/>
          <p:nvPr>
            <p:ph type="title"/>
          </p:nvPr>
        </p:nvSpPr>
        <p:spPr>
          <a:xfrm>
            <a:off x="890271" y="531580"/>
            <a:ext cx="10320000" cy="645269"/>
          </a:xfrm>
          <a:prstGeom prst="rect">
            <a:avLst/>
          </a:prstGeom>
          <a:noFill/>
          <a:ln>
            <a:noFill/>
          </a:ln>
        </p:spPr>
        <p:txBody>
          <a:bodyPr anchorCtr="0" anchor="ctr" bIns="228600" lIns="0" spcFirstLastPara="1" rIns="0" wrap="square" tIns="228600">
            <a:noAutofit/>
          </a:bodyPr>
          <a:lstStyle/>
          <a:p>
            <a:pPr indent="0" lvl="0" marL="0" rtl="0" algn="l">
              <a:lnSpc>
                <a:spcPct val="90000"/>
              </a:lnSpc>
              <a:spcBef>
                <a:spcPts val="0"/>
              </a:spcBef>
              <a:spcAft>
                <a:spcPts val="0"/>
              </a:spcAft>
              <a:buNone/>
            </a:pPr>
            <a:r>
              <a:rPr lang="en-US" sz="3600"/>
              <a:t>ISO/IEC 18974 </a:t>
            </a:r>
            <a:br>
              <a:rPr lang="en-US" sz="3600"/>
            </a:br>
            <a:r>
              <a:rPr lang="en-US" sz="3600"/>
              <a:t>OpenChain Security Assurance Specification</a:t>
            </a:r>
            <a:endParaRPr sz="3600"/>
          </a:p>
        </p:txBody>
      </p:sp>
      <p:sp>
        <p:nvSpPr>
          <p:cNvPr id="331" name="Google Shape;331;p20"/>
          <p:cNvSpPr txBox="1"/>
          <p:nvPr>
            <p:ph idx="1" type="body"/>
          </p:nvPr>
        </p:nvSpPr>
        <p:spPr>
          <a:xfrm>
            <a:off x="890272" y="1422400"/>
            <a:ext cx="10320000" cy="1299679"/>
          </a:xfrm>
          <a:prstGeom prst="rect">
            <a:avLst/>
          </a:prstGeom>
          <a:noFill/>
          <a:ln>
            <a:noFill/>
          </a:ln>
        </p:spPr>
        <p:txBody>
          <a:bodyPr anchorCtr="0" anchor="t" bIns="0" lIns="0" spcFirstLastPara="1" rIns="0" wrap="square" tIns="0">
            <a:normAutofit fontScale="77500" lnSpcReduction="20000"/>
          </a:bodyPr>
          <a:lstStyle/>
          <a:p>
            <a:pPr indent="-478386" lvl="0" marL="478355" rtl="0" algn="l">
              <a:lnSpc>
                <a:spcPct val="130000"/>
              </a:lnSpc>
              <a:spcBef>
                <a:spcPts val="0"/>
              </a:spcBef>
              <a:spcAft>
                <a:spcPts val="0"/>
              </a:spcAft>
              <a:buSzPct val="98874"/>
              <a:buChar char="■"/>
            </a:pPr>
            <a:r>
              <a:rPr lang="en-US"/>
              <a:t>企業が組織内に確立すべきセキュリティアシュアランスプログラム（仕組み・体制等）の要件を定義</a:t>
            </a:r>
            <a:endParaRPr/>
          </a:p>
          <a:p>
            <a:pPr indent="-478386" lvl="0" marL="478355" rtl="0" algn="l">
              <a:lnSpc>
                <a:spcPct val="130000"/>
              </a:lnSpc>
              <a:spcBef>
                <a:spcPts val="674"/>
              </a:spcBef>
              <a:spcAft>
                <a:spcPts val="0"/>
              </a:spcAft>
              <a:buSzPct val="98874"/>
              <a:buChar char="■"/>
            </a:pPr>
            <a:r>
              <a:rPr lang="en-US"/>
              <a:t>OpenChain Spec と同様に自己認証、第三者認証により適合を宣言可能</a:t>
            </a:r>
            <a:endParaRPr/>
          </a:p>
          <a:p>
            <a:pPr indent="-334019" lvl="0" marL="478355" rtl="0" algn="l">
              <a:lnSpc>
                <a:spcPct val="130000"/>
              </a:lnSpc>
              <a:spcBef>
                <a:spcPts val="679"/>
              </a:spcBef>
              <a:spcAft>
                <a:spcPts val="0"/>
              </a:spcAft>
              <a:buSzPct val="100000"/>
              <a:buNone/>
            </a:pPr>
            <a:r>
              <a:t/>
            </a:r>
            <a:endParaRPr/>
          </a:p>
        </p:txBody>
      </p:sp>
      <p:sp>
        <p:nvSpPr>
          <p:cNvPr id="332" name="Google Shape;332;p20"/>
          <p:cNvSpPr txBox="1"/>
          <p:nvPr>
            <p:ph idx="11" type="ftr"/>
          </p:nvPr>
        </p:nvSpPr>
        <p:spPr>
          <a:xfrm>
            <a:off x="1331339" y="6423024"/>
            <a:ext cx="2874389" cy="1397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OpenChain Japan Work Group</a:t>
            </a:r>
            <a:endParaRPr/>
          </a:p>
        </p:txBody>
      </p:sp>
      <p:sp>
        <p:nvSpPr>
          <p:cNvPr id="333" name="Google Shape;333;p20"/>
          <p:cNvSpPr txBox="1"/>
          <p:nvPr>
            <p:ph idx="12" type="sldNum"/>
          </p:nvPr>
        </p:nvSpPr>
        <p:spPr>
          <a:xfrm>
            <a:off x="9365610" y="6581775"/>
            <a:ext cx="2743200" cy="1397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34" name="Google Shape;334;p20"/>
          <p:cNvSpPr txBox="1"/>
          <p:nvPr/>
        </p:nvSpPr>
        <p:spPr>
          <a:xfrm>
            <a:off x="1120546" y="5907933"/>
            <a:ext cx="3687900" cy="394200"/>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dk1"/>
              </a:buClr>
              <a:buSzPts val="1400"/>
              <a:buFont typeface="Quattrocento Sans"/>
              <a:buNone/>
            </a:pPr>
            <a:r>
              <a:rPr lang="en-US" sz="1400" u="sng">
                <a:solidFill>
                  <a:schemeClr val="dk1"/>
                </a:solidFill>
                <a:latin typeface="Quattrocento Sans"/>
                <a:ea typeface="Quattrocento Sans"/>
                <a:cs typeface="Quattrocento Sans"/>
                <a:sym typeface="Quattrocento Sans"/>
                <a:hlinkClick r:id="rId3">
                  <a:extLst>
                    <a:ext uri="{A12FA001-AC4F-418D-AE19-62706E023703}">
                      <ahyp:hlinkClr val="tx"/>
                    </a:ext>
                  </a:extLst>
                </a:hlinkClick>
              </a:rPr>
              <a:t>https://www.iso.org/standard/86450.html</a:t>
            </a:r>
            <a:endParaRPr sz="1400">
              <a:solidFill>
                <a:schemeClr val="dk1"/>
              </a:solidFill>
              <a:latin typeface="Quattrocento Sans"/>
              <a:ea typeface="Quattrocento Sans"/>
              <a:cs typeface="Quattrocento Sans"/>
              <a:sym typeface="Quattrocento Sans"/>
            </a:endParaRPr>
          </a:p>
        </p:txBody>
      </p:sp>
      <p:sp>
        <p:nvSpPr>
          <p:cNvPr id="335" name="Google Shape;335;p20"/>
          <p:cNvSpPr txBox="1"/>
          <p:nvPr/>
        </p:nvSpPr>
        <p:spPr>
          <a:xfrm>
            <a:off x="6479850" y="5321725"/>
            <a:ext cx="5341200" cy="394200"/>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dk1"/>
              </a:buClr>
              <a:buSzPts val="1400"/>
              <a:buFont typeface="Quattrocento Sans"/>
              <a:buNone/>
            </a:pPr>
            <a:r>
              <a:rPr lang="en-US" sz="1400" u="sng">
                <a:solidFill>
                  <a:schemeClr val="dk1"/>
                </a:solidFill>
                <a:latin typeface="Quattrocento Sans"/>
                <a:ea typeface="Quattrocento Sans"/>
                <a:cs typeface="Quattrocento Sans"/>
                <a:sym typeface="Quattrocento Sans"/>
                <a:hlinkClick r:id="rId4">
                  <a:extLst>
                    <a:ext uri="{A12FA001-AC4F-418D-AE19-62706E023703}">
                      <ahyp:hlinkClr val="tx"/>
                    </a:ext>
                  </a:extLst>
                </a:hlinkClick>
              </a:rPr>
              <a:t>https://www.openchainproject.org/community-of-conformance</a:t>
            </a:r>
            <a:endParaRPr sz="1400">
              <a:solidFill>
                <a:schemeClr val="dk1"/>
              </a:solidFill>
              <a:latin typeface="Quattrocento Sans"/>
              <a:ea typeface="Quattrocento Sans"/>
              <a:cs typeface="Quattrocento Sans"/>
              <a:sym typeface="Quattrocento Sans"/>
            </a:endParaRPr>
          </a:p>
        </p:txBody>
      </p:sp>
      <p:pic>
        <p:nvPicPr>
          <p:cNvPr id="336" name="Google Shape;336;p20"/>
          <p:cNvPicPr preferRelativeResize="0"/>
          <p:nvPr/>
        </p:nvPicPr>
        <p:blipFill>
          <a:blip r:embed="rId5">
            <a:alphaModFix/>
          </a:blip>
          <a:stretch>
            <a:fillRect/>
          </a:stretch>
        </p:blipFill>
        <p:spPr>
          <a:xfrm>
            <a:off x="269450" y="2862124"/>
            <a:ext cx="5248300" cy="2948724"/>
          </a:xfrm>
          <a:prstGeom prst="rect">
            <a:avLst/>
          </a:prstGeom>
          <a:noFill/>
          <a:ln>
            <a:noFill/>
          </a:ln>
        </p:spPr>
      </p:pic>
      <p:pic>
        <p:nvPicPr>
          <p:cNvPr id="337" name="Google Shape;337;p20"/>
          <p:cNvPicPr preferRelativeResize="0"/>
          <p:nvPr/>
        </p:nvPicPr>
        <p:blipFill>
          <a:blip r:embed="rId6">
            <a:alphaModFix/>
          </a:blip>
          <a:stretch>
            <a:fillRect/>
          </a:stretch>
        </p:blipFill>
        <p:spPr>
          <a:xfrm>
            <a:off x="5801261" y="3137881"/>
            <a:ext cx="6215638" cy="20690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2"/>
          <p:cNvSpPr txBox="1"/>
          <p:nvPr>
            <p:ph type="title"/>
          </p:nvPr>
        </p:nvSpPr>
        <p:spPr>
          <a:xfrm>
            <a:off x="890271" y="531580"/>
            <a:ext cx="10320000" cy="645269"/>
          </a:xfrm>
          <a:prstGeom prst="rect">
            <a:avLst/>
          </a:prstGeom>
          <a:noFill/>
          <a:ln>
            <a:noFill/>
          </a:ln>
        </p:spPr>
        <p:txBody>
          <a:bodyPr anchorCtr="0" anchor="ctr" bIns="228600" lIns="0" spcFirstLastPara="1" rIns="0" wrap="square" tIns="228600">
            <a:noAutofit/>
          </a:bodyPr>
          <a:lstStyle/>
          <a:p>
            <a:pPr indent="0" lvl="0" marL="0" rtl="0" algn="l">
              <a:lnSpc>
                <a:spcPct val="90000"/>
              </a:lnSpc>
              <a:spcBef>
                <a:spcPts val="0"/>
              </a:spcBef>
              <a:spcAft>
                <a:spcPts val="0"/>
              </a:spcAft>
              <a:buNone/>
            </a:pPr>
            <a:r>
              <a:rPr b="1" lang="en-US">
                <a:latin typeface="Quattrocento Sans"/>
                <a:ea typeface="Quattrocento Sans"/>
                <a:cs typeface="Quattrocento Sans"/>
                <a:sym typeface="Quattrocento Sans"/>
              </a:rPr>
              <a:t>目次</a:t>
            </a:r>
            <a:endParaRPr b="1">
              <a:latin typeface="Quattrocento Sans"/>
              <a:ea typeface="Quattrocento Sans"/>
              <a:cs typeface="Quattrocento Sans"/>
              <a:sym typeface="Quattrocento Sans"/>
            </a:endParaRPr>
          </a:p>
        </p:txBody>
      </p:sp>
      <p:sp>
        <p:nvSpPr>
          <p:cNvPr id="79" name="Google Shape;79;p2"/>
          <p:cNvSpPr txBox="1"/>
          <p:nvPr>
            <p:ph idx="1" type="body"/>
          </p:nvPr>
        </p:nvSpPr>
        <p:spPr>
          <a:xfrm>
            <a:off x="890271" y="1951719"/>
            <a:ext cx="10320000" cy="3067956"/>
          </a:xfrm>
          <a:prstGeom prst="rect">
            <a:avLst/>
          </a:prstGeom>
          <a:noFill/>
          <a:ln>
            <a:noFill/>
          </a:ln>
        </p:spPr>
        <p:txBody>
          <a:bodyPr anchorCtr="0" anchor="t" bIns="0" lIns="0" spcFirstLastPara="1" rIns="0" wrap="square" tIns="0">
            <a:noAutofit/>
          </a:bodyPr>
          <a:lstStyle/>
          <a:p>
            <a:pPr indent="-478355" lvl="0" marL="478355" rtl="0" algn="l">
              <a:lnSpc>
                <a:spcPct val="100000"/>
              </a:lnSpc>
              <a:spcBef>
                <a:spcPts val="0"/>
              </a:spcBef>
              <a:spcAft>
                <a:spcPts val="0"/>
              </a:spcAft>
              <a:buClr>
                <a:srgbClr val="7F7F7F"/>
              </a:buClr>
              <a:buSzPts val="2900"/>
              <a:buChar char="■"/>
            </a:pPr>
            <a:r>
              <a:rPr b="1" lang="en-US">
                <a:latin typeface="Quattrocento Sans"/>
                <a:ea typeface="Quattrocento Sans"/>
                <a:cs typeface="Quattrocento Sans"/>
                <a:sym typeface="Quattrocento Sans"/>
              </a:rPr>
              <a:t>OpenChainプロジェクトの紹介 </a:t>
            </a:r>
            <a:endParaRPr/>
          </a:p>
          <a:p>
            <a:pPr indent="-292109" lvl="0" marL="478355" rtl="0" algn="l">
              <a:lnSpc>
                <a:spcPct val="100000"/>
              </a:lnSpc>
              <a:spcBef>
                <a:spcPts val="877"/>
              </a:spcBef>
              <a:spcAft>
                <a:spcPts val="0"/>
              </a:spcAft>
              <a:buClr>
                <a:srgbClr val="7F7F7F"/>
              </a:buClr>
              <a:buSzPts val="2933"/>
              <a:buNone/>
            </a:pPr>
            <a:r>
              <a:t/>
            </a:r>
            <a:endParaRPr b="1"/>
          </a:p>
          <a:p>
            <a:pPr indent="-478355" lvl="0" marL="478355" rtl="0" algn="l">
              <a:lnSpc>
                <a:spcPct val="100000"/>
              </a:lnSpc>
              <a:spcBef>
                <a:spcPts val="873"/>
              </a:spcBef>
              <a:spcAft>
                <a:spcPts val="0"/>
              </a:spcAft>
              <a:buClr>
                <a:srgbClr val="7F7F7F"/>
              </a:buClr>
              <a:buSzPts val="2900"/>
              <a:buChar char="■"/>
            </a:pPr>
            <a:r>
              <a:rPr b="1" lang="en-US">
                <a:latin typeface="Quattrocento Sans"/>
                <a:ea typeface="Quattrocento Sans"/>
                <a:cs typeface="Quattrocento Sans"/>
                <a:sym typeface="Quattrocento Sans"/>
              </a:rPr>
              <a:t>OpenChain Japan WGの紹介</a:t>
            </a:r>
            <a:endParaRPr/>
          </a:p>
        </p:txBody>
      </p:sp>
      <p:sp>
        <p:nvSpPr>
          <p:cNvPr id="80" name="Google Shape;80;p2"/>
          <p:cNvSpPr txBox="1"/>
          <p:nvPr>
            <p:ph idx="11" type="ftr"/>
          </p:nvPr>
        </p:nvSpPr>
        <p:spPr>
          <a:xfrm>
            <a:off x="1331339" y="6423024"/>
            <a:ext cx="2874389" cy="1397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OpenChain Japan Work Group</a:t>
            </a:r>
            <a:endParaRPr/>
          </a:p>
        </p:txBody>
      </p:sp>
      <p:sp>
        <p:nvSpPr>
          <p:cNvPr id="81" name="Google Shape;81;p2"/>
          <p:cNvSpPr txBox="1"/>
          <p:nvPr>
            <p:ph idx="12" type="sldNum"/>
          </p:nvPr>
        </p:nvSpPr>
        <p:spPr>
          <a:xfrm>
            <a:off x="9365610" y="6581775"/>
            <a:ext cx="2743200" cy="1397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42" name="Shape 342"/>
        <p:cNvGrpSpPr/>
        <p:nvPr/>
      </p:nvGrpSpPr>
      <p:grpSpPr>
        <a:xfrm>
          <a:off x="0" y="0"/>
          <a:ext cx="0" cy="0"/>
          <a:chOff x="0" y="0"/>
          <a:chExt cx="0" cy="0"/>
        </a:xfrm>
      </p:grpSpPr>
      <p:sp>
        <p:nvSpPr>
          <p:cNvPr id="343" name="Google Shape;343;p21"/>
          <p:cNvSpPr/>
          <p:nvPr/>
        </p:nvSpPr>
        <p:spPr>
          <a:xfrm>
            <a:off x="5401371" y="4639124"/>
            <a:ext cx="3949179" cy="1543457"/>
          </a:xfrm>
          <a:prstGeom prst="rect">
            <a:avLst/>
          </a:prstGeom>
          <a:noFill/>
          <a:ln cap="flat" cmpd="sng" w="38100">
            <a:solidFill>
              <a:srgbClr val="0070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Quattrocento Sans"/>
              <a:buNone/>
            </a:pPr>
            <a:r>
              <a:t/>
            </a:r>
            <a:endParaRPr b="0" i="0" sz="1600" u="none" cap="none" strike="noStrike">
              <a:solidFill>
                <a:schemeClr val="dk1"/>
              </a:solidFill>
              <a:latin typeface="Arial"/>
              <a:ea typeface="Arial"/>
              <a:cs typeface="Arial"/>
              <a:sym typeface="Arial"/>
            </a:endParaRPr>
          </a:p>
        </p:txBody>
      </p:sp>
      <p:sp>
        <p:nvSpPr>
          <p:cNvPr id="344" name="Google Shape;344;p21"/>
          <p:cNvSpPr txBox="1"/>
          <p:nvPr>
            <p:ph type="title"/>
          </p:nvPr>
        </p:nvSpPr>
        <p:spPr>
          <a:xfrm>
            <a:off x="890271" y="531580"/>
            <a:ext cx="10320000" cy="645269"/>
          </a:xfrm>
          <a:prstGeom prst="rect">
            <a:avLst/>
          </a:prstGeom>
          <a:noFill/>
          <a:ln>
            <a:noFill/>
          </a:ln>
        </p:spPr>
        <p:txBody>
          <a:bodyPr anchorCtr="0" anchor="ctr" bIns="228600" lIns="0" spcFirstLastPara="1" rIns="0" wrap="square" tIns="228600">
            <a:noAutofit/>
          </a:bodyPr>
          <a:lstStyle/>
          <a:p>
            <a:pPr indent="0" lvl="0" marL="0" rtl="0" algn="l">
              <a:lnSpc>
                <a:spcPct val="90000"/>
              </a:lnSpc>
              <a:spcBef>
                <a:spcPts val="0"/>
              </a:spcBef>
              <a:spcAft>
                <a:spcPts val="0"/>
              </a:spcAft>
              <a:buNone/>
            </a:pPr>
            <a:r>
              <a:rPr b="1" lang="en-US">
                <a:latin typeface="Quattrocento Sans"/>
                <a:ea typeface="Quattrocento Sans"/>
                <a:cs typeface="Quattrocento Sans"/>
                <a:sym typeface="Quattrocento Sans"/>
              </a:rPr>
              <a:t>最近の主な活動</a:t>
            </a:r>
            <a:endParaRPr/>
          </a:p>
        </p:txBody>
      </p:sp>
      <p:sp>
        <p:nvSpPr>
          <p:cNvPr id="345" name="Google Shape;345;p21"/>
          <p:cNvSpPr txBox="1"/>
          <p:nvPr>
            <p:ph idx="1" type="body"/>
          </p:nvPr>
        </p:nvSpPr>
        <p:spPr>
          <a:xfrm>
            <a:off x="889200" y="1357200"/>
            <a:ext cx="10320000" cy="394195"/>
          </a:xfrm>
          <a:prstGeom prst="rect">
            <a:avLst/>
          </a:prstGeom>
          <a:noFill/>
          <a:ln>
            <a:noFill/>
          </a:ln>
        </p:spPr>
        <p:txBody>
          <a:bodyPr anchorCtr="0" anchor="t" bIns="0" lIns="0" spcFirstLastPara="1" rIns="0" wrap="square" tIns="0">
            <a:noAutofit/>
          </a:bodyPr>
          <a:lstStyle/>
          <a:p>
            <a:pPr indent="-478355" lvl="0" marL="478355" rtl="0" algn="l">
              <a:lnSpc>
                <a:spcPct val="100000"/>
              </a:lnSpc>
              <a:spcBef>
                <a:spcPts val="0"/>
              </a:spcBef>
              <a:spcAft>
                <a:spcPts val="0"/>
              </a:spcAft>
              <a:buClr>
                <a:srgbClr val="7F7F7F"/>
              </a:buClr>
              <a:buSzPts val="2400"/>
              <a:buChar char="■"/>
            </a:pPr>
            <a:r>
              <a:rPr b="1" lang="en-US" sz="2400">
                <a:latin typeface="Quattrocento Sans"/>
                <a:ea typeface="Quattrocento Sans"/>
                <a:cs typeface="Quattrocento Sans"/>
                <a:sym typeface="Quattrocento Sans"/>
              </a:rPr>
              <a:t>各国語対応：マテリアルの翻訳や、共通したサーベイの実施</a:t>
            </a:r>
            <a:endParaRPr b="1" sz="2400">
              <a:latin typeface="Quattrocento Sans"/>
              <a:ea typeface="Quattrocento Sans"/>
              <a:cs typeface="Quattrocento Sans"/>
              <a:sym typeface="Quattrocento Sans"/>
            </a:endParaRPr>
          </a:p>
          <a:p>
            <a:pPr indent="-478355" lvl="0" marL="478355" rtl="0" algn="l">
              <a:lnSpc>
                <a:spcPct val="100000"/>
              </a:lnSpc>
              <a:spcBef>
                <a:spcPts val="720"/>
              </a:spcBef>
              <a:spcAft>
                <a:spcPts val="0"/>
              </a:spcAft>
              <a:buClr>
                <a:srgbClr val="7F7F7F"/>
              </a:buClr>
              <a:buSzPts val="2400"/>
              <a:buChar char="■"/>
            </a:pPr>
            <a:r>
              <a:rPr b="1" lang="en-US" sz="2400">
                <a:latin typeface="Quattrocento Sans"/>
                <a:ea typeface="Quattrocento Sans"/>
                <a:cs typeface="Quattrocento Sans"/>
                <a:sym typeface="Quattrocento Sans"/>
              </a:rPr>
              <a:t>セキュリティアシュアランスへの展開 (2022年9月22日 1.0 リリース)</a:t>
            </a:r>
            <a:endParaRPr/>
          </a:p>
        </p:txBody>
      </p:sp>
      <p:sp>
        <p:nvSpPr>
          <p:cNvPr id="346" name="Google Shape;346;p21"/>
          <p:cNvSpPr txBox="1"/>
          <p:nvPr/>
        </p:nvSpPr>
        <p:spPr>
          <a:xfrm>
            <a:off x="8331201" y="6104422"/>
            <a:ext cx="3777609" cy="394195"/>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dk1"/>
              </a:buClr>
              <a:buSzPts val="1600"/>
              <a:buFont typeface="Quattrocento Sans"/>
              <a:buNone/>
            </a:pPr>
            <a:r>
              <a:rPr lang="en-US" sz="1600" u="sng">
                <a:solidFill>
                  <a:schemeClr val="dk1"/>
                </a:solidFill>
                <a:latin typeface="Quattrocento Sans"/>
                <a:ea typeface="Quattrocento Sans"/>
                <a:cs typeface="Quattrocento Sans"/>
                <a:sym typeface="Quattrocento Sans"/>
                <a:hlinkClick r:id="rId3">
                  <a:extLst>
                    <a:ext uri="{A12FA001-AC4F-418D-AE19-62706E023703}">
                      <ahyp:hlinkClr val="tx"/>
                    </a:ext>
                  </a:extLst>
                </a:hlinkClick>
              </a:rPr>
              <a:t>https://www.openchainproject.org/news</a:t>
            </a:r>
            <a:endParaRPr sz="3600">
              <a:solidFill>
                <a:schemeClr val="dk1"/>
              </a:solidFill>
              <a:latin typeface="Quattrocento Sans"/>
              <a:ea typeface="Quattrocento Sans"/>
              <a:cs typeface="Quattrocento Sans"/>
              <a:sym typeface="Quattrocento Sans"/>
            </a:endParaRPr>
          </a:p>
        </p:txBody>
      </p:sp>
      <p:pic>
        <p:nvPicPr>
          <p:cNvPr id="347" name="Google Shape;347;p21"/>
          <p:cNvPicPr preferRelativeResize="0"/>
          <p:nvPr/>
        </p:nvPicPr>
        <p:blipFill rotWithShape="1">
          <a:blip r:embed="rId4">
            <a:alphaModFix/>
          </a:blip>
          <a:srcRect b="0" l="0" r="0" t="0"/>
          <a:stretch/>
        </p:blipFill>
        <p:spPr>
          <a:xfrm>
            <a:off x="1095950" y="4887181"/>
            <a:ext cx="3535680" cy="1257300"/>
          </a:xfrm>
          <a:prstGeom prst="rect">
            <a:avLst/>
          </a:prstGeom>
          <a:noFill/>
          <a:ln>
            <a:noFill/>
          </a:ln>
        </p:spPr>
      </p:pic>
      <p:pic>
        <p:nvPicPr>
          <p:cNvPr id="348" name="Google Shape;348;p21"/>
          <p:cNvPicPr preferRelativeResize="0"/>
          <p:nvPr/>
        </p:nvPicPr>
        <p:blipFill rotWithShape="1">
          <a:blip r:embed="rId5">
            <a:alphaModFix/>
          </a:blip>
          <a:srcRect b="0" l="0" r="0" t="0"/>
          <a:stretch/>
        </p:blipFill>
        <p:spPr>
          <a:xfrm>
            <a:off x="5588376" y="4736612"/>
            <a:ext cx="3581400" cy="1409700"/>
          </a:xfrm>
          <a:prstGeom prst="rect">
            <a:avLst/>
          </a:prstGeom>
          <a:noFill/>
          <a:ln>
            <a:noFill/>
          </a:ln>
        </p:spPr>
      </p:pic>
      <p:pic>
        <p:nvPicPr>
          <p:cNvPr id="349" name="Google Shape;349;p21"/>
          <p:cNvPicPr preferRelativeResize="0"/>
          <p:nvPr/>
        </p:nvPicPr>
        <p:blipFill rotWithShape="1">
          <a:blip r:embed="rId6">
            <a:alphaModFix/>
          </a:blip>
          <a:srcRect b="0" l="0" r="0" t="0"/>
          <a:stretch/>
        </p:blipFill>
        <p:spPr>
          <a:xfrm>
            <a:off x="1095950" y="2390566"/>
            <a:ext cx="3455670" cy="2038350"/>
          </a:xfrm>
          <a:prstGeom prst="rect">
            <a:avLst/>
          </a:prstGeom>
          <a:noFill/>
          <a:ln>
            <a:noFill/>
          </a:ln>
        </p:spPr>
      </p:pic>
      <p:pic>
        <p:nvPicPr>
          <p:cNvPr id="350" name="Google Shape;350;p21"/>
          <p:cNvPicPr preferRelativeResize="0"/>
          <p:nvPr/>
        </p:nvPicPr>
        <p:blipFill rotWithShape="1">
          <a:blip r:embed="rId7">
            <a:alphaModFix/>
          </a:blip>
          <a:srcRect b="0" l="0" r="0" t="0"/>
          <a:stretch/>
        </p:blipFill>
        <p:spPr>
          <a:xfrm>
            <a:off x="5524876" y="2369765"/>
            <a:ext cx="3714750" cy="2106930"/>
          </a:xfrm>
          <a:prstGeom prst="rect">
            <a:avLst/>
          </a:prstGeom>
          <a:noFill/>
          <a:ln>
            <a:noFill/>
          </a:ln>
        </p:spPr>
      </p:pic>
      <p:sp>
        <p:nvSpPr>
          <p:cNvPr id="351" name="Google Shape;351;p21"/>
          <p:cNvSpPr/>
          <p:nvPr/>
        </p:nvSpPr>
        <p:spPr>
          <a:xfrm>
            <a:off x="5401371" y="2306265"/>
            <a:ext cx="3949179" cy="2191231"/>
          </a:xfrm>
          <a:prstGeom prst="rect">
            <a:avLst/>
          </a:prstGeom>
          <a:noFill/>
          <a:ln cap="flat" cmpd="sng" w="76200">
            <a:solidFill>
              <a:srgbClr val="0070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Quattrocento Sans"/>
              <a:buNone/>
            </a:pPr>
            <a:r>
              <a:t/>
            </a:r>
            <a:endParaRPr b="0" i="0" sz="1600" u="none" cap="none" strike="noStrike">
              <a:solidFill>
                <a:schemeClr val="dk1"/>
              </a:solidFill>
              <a:latin typeface="Arial"/>
              <a:ea typeface="Arial"/>
              <a:cs typeface="Arial"/>
              <a:sym typeface="Arial"/>
            </a:endParaRPr>
          </a:p>
        </p:txBody>
      </p:sp>
      <p:sp>
        <p:nvSpPr>
          <p:cNvPr id="352" name="Google Shape;352;p21"/>
          <p:cNvSpPr/>
          <p:nvPr/>
        </p:nvSpPr>
        <p:spPr>
          <a:xfrm>
            <a:off x="889200" y="2306265"/>
            <a:ext cx="3949179" cy="2191231"/>
          </a:xfrm>
          <a:prstGeom prst="rect">
            <a:avLst/>
          </a:prstGeom>
          <a:noFill/>
          <a:ln cap="flat" cmpd="sng" w="76200">
            <a:solidFill>
              <a:srgbClr val="0070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Quattrocento Sans"/>
              <a:buNone/>
            </a:pPr>
            <a:r>
              <a:t/>
            </a:r>
            <a:endParaRPr b="0" i="0" sz="1600" u="none" cap="none" strike="noStrike">
              <a:solidFill>
                <a:schemeClr val="dk1"/>
              </a:solidFill>
              <a:latin typeface="Arial"/>
              <a:ea typeface="Arial"/>
              <a:cs typeface="Arial"/>
              <a:sym typeface="Arial"/>
            </a:endParaRPr>
          </a:p>
        </p:txBody>
      </p:sp>
      <p:sp>
        <p:nvSpPr>
          <p:cNvPr id="353" name="Google Shape;353;p21"/>
          <p:cNvSpPr/>
          <p:nvPr/>
        </p:nvSpPr>
        <p:spPr>
          <a:xfrm>
            <a:off x="889200" y="4639124"/>
            <a:ext cx="3949179" cy="1543457"/>
          </a:xfrm>
          <a:prstGeom prst="rect">
            <a:avLst/>
          </a:prstGeom>
          <a:noFill/>
          <a:ln cap="flat" cmpd="sng" w="76200">
            <a:solidFill>
              <a:srgbClr val="0070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Quattrocento Sans"/>
              <a:buNone/>
            </a:pPr>
            <a:r>
              <a:t/>
            </a:r>
            <a:endParaRPr b="0" i="0" sz="1600" u="none" cap="none" strike="noStrike">
              <a:solidFill>
                <a:schemeClr val="dk1"/>
              </a:solidFill>
              <a:latin typeface="Arial"/>
              <a:ea typeface="Arial"/>
              <a:cs typeface="Arial"/>
              <a:sym typeface="Arial"/>
            </a:endParaRPr>
          </a:p>
        </p:txBody>
      </p:sp>
      <p:sp>
        <p:nvSpPr>
          <p:cNvPr id="354" name="Google Shape;354;p21"/>
          <p:cNvSpPr txBox="1"/>
          <p:nvPr/>
        </p:nvSpPr>
        <p:spPr>
          <a:xfrm>
            <a:off x="9799242" y="5466004"/>
            <a:ext cx="2146445"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dk1"/>
                </a:solidFill>
                <a:latin typeface="Quattrocento Sans"/>
                <a:ea typeface="Quattrocento Sans"/>
                <a:cs typeface="Quattrocento Sans"/>
                <a:sym typeface="Quattrocento Sans"/>
              </a:rPr>
              <a:t>※太枠はJapan-WG も</a:t>
            </a:r>
            <a:br>
              <a:rPr lang="en-US" sz="1400">
                <a:solidFill>
                  <a:schemeClr val="dk1"/>
                </a:solidFill>
                <a:latin typeface="Quattrocento Sans"/>
                <a:ea typeface="Quattrocento Sans"/>
                <a:cs typeface="Quattrocento Sans"/>
                <a:sym typeface="Quattrocento Sans"/>
              </a:rPr>
            </a:br>
            <a:r>
              <a:rPr lang="en-US" sz="1400">
                <a:solidFill>
                  <a:schemeClr val="dk1"/>
                </a:solidFill>
                <a:latin typeface="Quattrocento Sans"/>
                <a:ea typeface="Quattrocento Sans"/>
                <a:cs typeface="Quattrocento Sans"/>
                <a:sym typeface="Quattrocento Sans"/>
              </a:rPr>
              <a:t>コントリビューション</a:t>
            </a:r>
            <a:endParaRPr sz="1400">
              <a:solidFill>
                <a:schemeClr val="dk1"/>
              </a:solidFill>
              <a:latin typeface="Quattrocento Sans"/>
              <a:ea typeface="Quattrocento Sans"/>
              <a:cs typeface="Quattrocento Sans"/>
              <a:sym typeface="Quattrocento Sans"/>
            </a:endParaRPr>
          </a:p>
        </p:txBody>
      </p:sp>
      <p:sp>
        <p:nvSpPr>
          <p:cNvPr id="355" name="Google Shape;355;p21"/>
          <p:cNvSpPr txBox="1"/>
          <p:nvPr>
            <p:ph idx="11" type="ftr"/>
          </p:nvPr>
        </p:nvSpPr>
        <p:spPr>
          <a:xfrm>
            <a:off x="1331339" y="6423024"/>
            <a:ext cx="2874389" cy="1397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OpenChain Japan Work Group</a:t>
            </a:r>
            <a:endParaRPr/>
          </a:p>
        </p:txBody>
      </p:sp>
      <p:sp>
        <p:nvSpPr>
          <p:cNvPr id="356" name="Google Shape;356;p21"/>
          <p:cNvSpPr txBox="1"/>
          <p:nvPr>
            <p:ph idx="12" type="sldNum"/>
          </p:nvPr>
        </p:nvSpPr>
        <p:spPr>
          <a:xfrm>
            <a:off x="9365610" y="6581775"/>
            <a:ext cx="2743200" cy="1397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22"/>
          <p:cNvSpPr txBox="1"/>
          <p:nvPr>
            <p:ph type="title"/>
          </p:nvPr>
        </p:nvSpPr>
        <p:spPr>
          <a:xfrm>
            <a:off x="890271" y="531580"/>
            <a:ext cx="10320000" cy="645269"/>
          </a:xfrm>
          <a:prstGeom prst="rect">
            <a:avLst/>
          </a:prstGeom>
          <a:noFill/>
          <a:ln>
            <a:noFill/>
          </a:ln>
        </p:spPr>
        <p:txBody>
          <a:bodyPr anchorCtr="0" anchor="ctr" bIns="228600" lIns="0" spcFirstLastPara="1" rIns="0" wrap="square" tIns="228600">
            <a:noAutofit/>
          </a:bodyPr>
          <a:lstStyle/>
          <a:p>
            <a:pPr indent="0" lvl="0" marL="0" rtl="0" algn="l">
              <a:lnSpc>
                <a:spcPct val="90000"/>
              </a:lnSpc>
              <a:spcBef>
                <a:spcPts val="0"/>
              </a:spcBef>
              <a:spcAft>
                <a:spcPts val="0"/>
              </a:spcAft>
              <a:buNone/>
            </a:pPr>
            <a:r>
              <a:t/>
            </a:r>
            <a:endParaRPr b="1">
              <a:latin typeface="Quattrocento Sans"/>
              <a:ea typeface="Quattrocento Sans"/>
              <a:cs typeface="Quattrocento Sans"/>
              <a:sym typeface="Quattrocento Sans"/>
            </a:endParaRPr>
          </a:p>
        </p:txBody>
      </p:sp>
      <p:sp>
        <p:nvSpPr>
          <p:cNvPr id="362" name="Google Shape;362;p22"/>
          <p:cNvSpPr txBox="1"/>
          <p:nvPr>
            <p:ph idx="1" type="body"/>
          </p:nvPr>
        </p:nvSpPr>
        <p:spPr>
          <a:xfrm>
            <a:off x="890271" y="1951719"/>
            <a:ext cx="10320000" cy="3067956"/>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4000"/>
              <a:buNone/>
            </a:pPr>
            <a:r>
              <a:rPr b="1" lang="en-US" sz="4000">
                <a:solidFill>
                  <a:srgbClr val="00849D"/>
                </a:solidFill>
                <a:latin typeface="Quattrocento Sans"/>
                <a:ea typeface="Quattrocento Sans"/>
                <a:cs typeface="Quattrocento Sans"/>
                <a:sym typeface="Quattrocento Sans"/>
              </a:rPr>
              <a:t>OpenChain Japan WGの紹介</a:t>
            </a:r>
            <a:endParaRPr/>
          </a:p>
          <a:p>
            <a:pPr indent="0" lvl="0" marL="0" rtl="0" algn="l">
              <a:lnSpc>
                <a:spcPct val="100000"/>
              </a:lnSpc>
              <a:spcBef>
                <a:spcPts val="1200"/>
              </a:spcBef>
              <a:spcAft>
                <a:spcPts val="0"/>
              </a:spcAft>
              <a:buSzPts val="4000"/>
              <a:buNone/>
            </a:pPr>
            <a:r>
              <a:t/>
            </a:r>
            <a:endParaRPr b="1" sz="4000">
              <a:solidFill>
                <a:srgbClr val="00849D"/>
              </a:solidFill>
              <a:latin typeface="Arial"/>
              <a:ea typeface="Arial"/>
              <a:cs typeface="Arial"/>
              <a:sym typeface="Arial"/>
            </a:endParaRPr>
          </a:p>
        </p:txBody>
      </p:sp>
      <p:sp>
        <p:nvSpPr>
          <p:cNvPr id="363" name="Google Shape;363;p22"/>
          <p:cNvSpPr txBox="1"/>
          <p:nvPr>
            <p:ph idx="11" type="ftr"/>
          </p:nvPr>
        </p:nvSpPr>
        <p:spPr>
          <a:xfrm>
            <a:off x="1331339" y="6423024"/>
            <a:ext cx="2874389" cy="1397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OpenChain Japan Work Group</a:t>
            </a:r>
            <a:endParaRPr/>
          </a:p>
        </p:txBody>
      </p:sp>
      <p:sp>
        <p:nvSpPr>
          <p:cNvPr id="364" name="Google Shape;364;p22"/>
          <p:cNvSpPr txBox="1"/>
          <p:nvPr>
            <p:ph idx="12" type="sldNum"/>
          </p:nvPr>
        </p:nvSpPr>
        <p:spPr>
          <a:xfrm>
            <a:off x="9365610" y="6581775"/>
            <a:ext cx="2743200" cy="1397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23"/>
          <p:cNvSpPr txBox="1"/>
          <p:nvPr>
            <p:ph type="title"/>
          </p:nvPr>
        </p:nvSpPr>
        <p:spPr>
          <a:xfrm>
            <a:off x="890271" y="531580"/>
            <a:ext cx="10320000" cy="645269"/>
          </a:xfrm>
          <a:prstGeom prst="rect">
            <a:avLst/>
          </a:prstGeom>
          <a:noFill/>
          <a:ln>
            <a:noFill/>
          </a:ln>
        </p:spPr>
        <p:txBody>
          <a:bodyPr anchorCtr="0" anchor="ctr" bIns="228600" lIns="0" spcFirstLastPara="1" rIns="0" wrap="square" tIns="228600">
            <a:noAutofit/>
          </a:bodyPr>
          <a:lstStyle/>
          <a:p>
            <a:pPr indent="0" lvl="0" marL="0" rtl="0" algn="l">
              <a:lnSpc>
                <a:spcPct val="90000"/>
              </a:lnSpc>
              <a:spcBef>
                <a:spcPts val="0"/>
              </a:spcBef>
              <a:spcAft>
                <a:spcPts val="0"/>
              </a:spcAft>
              <a:buNone/>
            </a:pPr>
            <a:r>
              <a:rPr b="1" lang="en-US">
                <a:latin typeface="Quattrocento Sans"/>
                <a:ea typeface="Quattrocento Sans"/>
                <a:cs typeface="Quattrocento Sans"/>
                <a:sym typeface="Quattrocento Sans"/>
              </a:rPr>
              <a:t>OpenChain Japan Work Group 設立前夜</a:t>
            </a:r>
            <a:endParaRPr/>
          </a:p>
        </p:txBody>
      </p:sp>
      <p:sp>
        <p:nvSpPr>
          <p:cNvPr id="371" name="Google Shape;371;p23"/>
          <p:cNvSpPr txBox="1"/>
          <p:nvPr>
            <p:ph idx="1" type="body"/>
          </p:nvPr>
        </p:nvSpPr>
        <p:spPr>
          <a:xfrm>
            <a:off x="889200" y="1357200"/>
            <a:ext cx="10320000" cy="394195"/>
          </a:xfrm>
          <a:prstGeom prst="rect">
            <a:avLst/>
          </a:prstGeom>
          <a:noFill/>
          <a:ln>
            <a:noFill/>
          </a:ln>
        </p:spPr>
        <p:txBody>
          <a:bodyPr anchorCtr="0" anchor="t" bIns="0" lIns="0" spcFirstLastPara="1" rIns="0" wrap="square" tIns="0">
            <a:noAutofit/>
          </a:bodyPr>
          <a:lstStyle/>
          <a:p>
            <a:pPr indent="-478355" lvl="0" marL="478355" rtl="0" algn="l">
              <a:lnSpc>
                <a:spcPct val="100000"/>
              </a:lnSpc>
              <a:spcBef>
                <a:spcPts val="0"/>
              </a:spcBef>
              <a:spcAft>
                <a:spcPts val="0"/>
              </a:spcAft>
              <a:buClr>
                <a:srgbClr val="7F7F7F"/>
              </a:buClr>
              <a:buSzPts val="2400"/>
              <a:buChar char="■"/>
            </a:pPr>
            <a:r>
              <a:rPr b="1" lang="en-US" sz="2400">
                <a:latin typeface="Quattrocento Sans"/>
                <a:ea typeface="Quattrocento Sans"/>
                <a:cs typeface="Quattrocento Sans"/>
                <a:sym typeface="Quattrocento Sans"/>
              </a:rPr>
              <a:t>2017年8月以降、トヨタ、日立、ソニーの日本企業がOpenChainに加盟</a:t>
            </a:r>
            <a:endParaRPr/>
          </a:p>
          <a:p>
            <a:pPr indent="-478355" lvl="0" marL="478355" rtl="0" algn="l">
              <a:lnSpc>
                <a:spcPct val="100000"/>
              </a:lnSpc>
              <a:spcBef>
                <a:spcPts val="720"/>
              </a:spcBef>
              <a:spcAft>
                <a:spcPts val="0"/>
              </a:spcAft>
              <a:buClr>
                <a:srgbClr val="7F7F7F"/>
              </a:buClr>
              <a:buSzPts val="2400"/>
              <a:buChar char="■"/>
            </a:pPr>
            <a:r>
              <a:rPr b="1" lang="en-US" sz="2400">
                <a:latin typeface="Quattrocento Sans"/>
                <a:ea typeface="Quattrocento Sans"/>
                <a:cs typeface="Quattrocento Sans"/>
                <a:sym typeface="Quattrocento Sans"/>
              </a:rPr>
              <a:t>OpenChainの枠組みを使って面白いことしたいよね</a:t>
            </a:r>
            <a:endParaRPr/>
          </a:p>
          <a:p>
            <a:pPr indent="-476238" lvl="1" marL="833946" rtl="0" algn="l">
              <a:lnSpc>
                <a:spcPct val="100000"/>
              </a:lnSpc>
              <a:spcBef>
                <a:spcPts val="667"/>
              </a:spcBef>
              <a:spcAft>
                <a:spcPts val="0"/>
              </a:spcAft>
              <a:buSzPts val="2134"/>
              <a:buChar char="■"/>
            </a:pPr>
            <a:r>
              <a:rPr b="1" lang="en-US" sz="2134">
                <a:latin typeface="Quattrocento Sans"/>
                <a:ea typeface="Quattrocento Sans"/>
                <a:cs typeface="Quattrocento Sans"/>
                <a:sym typeface="Quattrocento Sans"/>
              </a:rPr>
              <a:t>日本でコンプライアンスの意識を高めよう！</a:t>
            </a:r>
            <a:endParaRPr/>
          </a:p>
          <a:p>
            <a:pPr indent="-476238" lvl="1" marL="833946" rtl="0" algn="l">
              <a:lnSpc>
                <a:spcPct val="100000"/>
              </a:lnSpc>
              <a:spcBef>
                <a:spcPts val="640"/>
              </a:spcBef>
              <a:spcAft>
                <a:spcPts val="0"/>
              </a:spcAft>
              <a:buSzPts val="2134"/>
              <a:buChar char="■"/>
            </a:pPr>
            <a:r>
              <a:rPr b="1" lang="en-US" sz="2134">
                <a:latin typeface="Quattrocento Sans"/>
                <a:ea typeface="Quattrocento Sans"/>
                <a:cs typeface="Quattrocento Sans"/>
                <a:sym typeface="Quattrocento Sans"/>
              </a:rPr>
              <a:t>日本からアジアに向かってコンプライアンスの意識を高めよう！</a:t>
            </a:r>
            <a:endParaRPr/>
          </a:p>
          <a:p>
            <a:pPr indent="-476238" lvl="1" marL="833946" rtl="0" algn="l">
              <a:lnSpc>
                <a:spcPct val="100000"/>
              </a:lnSpc>
              <a:spcBef>
                <a:spcPts val="640"/>
              </a:spcBef>
              <a:spcAft>
                <a:spcPts val="0"/>
              </a:spcAft>
              <a:buSzPts val="2134"/>
              <a:buChar char="■"/>
            </a:pPr>
            <a:r>
              <a:rPr b="1" lang="en-US" sz="2134">
                <a:latin typeface="Quattrocento Sans"/>
                <a:ea typeface="Quattrocento Sans"/>
                <a:cs typeface="Quattrocento Sans"/>
                <a:sym typeface="Quattrocento Sans"/>
              </a:rPr>
              <a:t>コンプライアンスに対する課題に関して情報交換しよう！</a:t>
            </a:r>
            <a:endParaRPr/>
          </a:p>
          <a:p>
            <a:pPr indent="-476238" lvl="1" marL="833946" rtl="0" algn="l">
              <a:lnSpc>
                <a:spcPct val="100000"/>
              </a:lnSpc>
              <a:spcBef>
                <a:spcPts val="640"/>
              </a:spcBef>
              <a:spcAft>
                <a:spcPts val="0"/>
              </a:spcAft>
              <a:buSzPts val="2134"/>
              <a:buChar char="■"/>
            </a:pPr>
            <a:r>
              <a:rPr b="1" lang="en-US" sz="2134">
                <a:latin typeface="Quattrocento Sans"/>
                <a:ea typeface="Quattrocento Sans"/>
                <a:cs typeface="Quattrocento Sans"/>
                <a:sym typeface="Quattrocento Sans"/>
              </a:rPr>
              <a:t>日本語で議論が出来る場を設けよう！</a:t>
            </a:r>
            <a:endParaRPr/>
          </a:p>
          <a:p>
            <a:pPr indent="-478355" lvl="0" marL="478355" rtl="0" algn="l">
              <a:lnSpc>
                <a:spcPct val="100000"/>
              </a:lnSpc>
              <a:spcBef>
                <a:spcPts val="693"/>
              </a:spcBef>
              <a:spcAft>
                <a:spcPts val="0"/>
              </a:spcAft>
              <a:buClr>
                <a:srgbClr val="7F7F7F"/>
              </a:buClr>
              <a:buSzPts val="2400"/>
              <a:buChar char="■"/>
            </a:pPr>
            <a:r>
              <a:rPr b="1" lang="en-US" sz="2400">
                <a:latin typeface="Quattrocento Sans"/>
                <a:ea typeface="Quattrocento Sans"/>
                <a:cs typeface="Quattrocento Sans"/>
                <a:sym typeface="Quattrocento Sans"/>
              </a:rPr>
              <a:t>仲間作りが必要だよね！？コミュニティを作ろう！</a:t>
            </a:r>
            <a:endParaRPr/>
          </a:p>
        </p:txBody>
      </p:sp>
      <p:sp>
        <p:nvSpPr>
          <p:cNvPr id="372" name="Google Shape;372;p23"/>
          <p:cNvSpPr/>
          <p:nvPr/>
        </p:nvSpPr>
        <p:spPr>
          <a:xfrm>
            <a:off x="1147610" y="5019675"/>
            <a:ext cx="9803180" cy="515114"/>
          </a:xfrm>
          <a:prstGeom prst="rect">
            <a:avLst/>
          </a:prstGeom>
          <a:noFill/>
          <a:ln cap="flat" cmpd="sng" w="44450">
            <a:solidFill>
              <a:srgbClr val="006B8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800">
                <a:solidFill>
                  <a:srgbClr val="383733"/>
                </a:solidFill>
                <a:latin typeface="Arial"/>
                <a:ea typeface="Arial"/>
                <a:cs typeface="Arial"/>
                <a:sym typeface="Arial"/>
              </a:rPr>
              <a:t>Japan WGは、日本企業同士の、日本語によるコミュニティ</a:t>
            </a:r>
            <a:endParaRPr b="1" sz="2800">
              <a:solidFill>
                <a:srgbClr val="383733"/>
              </a:solidFill>
              <a:latin typeface="Arial"/>
              <a:ea typeface="Arial"/>
              <a:cs typeface="Arial"/>
              <a:sym typeface="Arial"/>
            </a:endParaRPr>
          </a:p>
        </p:txBody>
      </p:sp>
      <p:sp>
        <p:nvSpPr>
          <p:cNvPr id="373" name="Google Shape;373;p23"/>
          <p:cNvSpPr txBox="1"/>
          <p:nvPr>
            <p:ph idx="11" type="ftr"/>
          </p:nvPr>
        </p:nvSpPr>
        <p:spPr>
          <a:xfrm>
            <a:off x="1331339" y="6423024"/>
            <a:ext cx="2874389" cy="1397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OpenChain Japan Work Group</a:t>
            </a:r>
            <a:endParaRPr/>
          </a:p>
        </p:txBody>
      </p:sp>
      <p:sp>
        <p:nvSpPr>
          <p:cNvPr id="374" name="Google Shape;374;p23"/>
          <p:cNvSpPr txBox="1"/>
          <p:nvPr>
            <p:ph idx="12" type="sldNum"/>
          </p:nvPr>
        </p:nvSpPr>
        <p:spPr>
          <a:xfrm>
            <a:off x="9365610" y="6581775"/>
            <a:ext cx="2743200" cy="1397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24"/>
          <p:cNvSpPr txBox="1"/>
          <p:nvPr>
            <p:ph type="title"/>
          </p:nvPr>
        </p:nvSpPr>
        <p:spPr>
          <a:xfrm>
            <a:off x="890271" y="531580"/>
            <a:ext cx="10320000" cy="645269"/>
          </a:xfrm>
          <a:prstGeom prst="rect">
            <a:avLst/>
          </a:prstGeom>
          <a:noFill/>
          <a:ln>
            <a:noFill/>
          </a:ln>
        </p:spPr>
        <p:txBody>
          <a:bodyPr anchorCtr="0" anchor="ctr" bIns="228600" lIns="0" spcFirstLastPara="1" rIns="0" wrap="square" tIns="228600">
            <a:noAutofit/>
          </a:bodyPr>
          <a:lstStyle/>
          <a:p>
            <a:pPr indent="0" lvl="0" marL="0" rtl="0" algn="l">
              <a:lnSpc>
                <a:spcPct val="90000"/>
              </a:lnSpc>
              <a:spcBef>
                <a:spcPts val="0"/>
              </a:spcBef>
              <a:spcAft>
                <a:spcPts val="0"/>
              </a:spcAft>
              <a:buNone/>
            </a:pPr>
            <a:r>
              <a:rPr b="1" lang="en-US">
                <a:latin typeface="Quattrocento Sans"/>
                <a:ea typeface="Quattrocento Sans"/>
                <a:cs typeface="Quattrocento Sans"/>
                <a:sym typeface="Quattrocento Sans"/>
              </a:rPr>
              <a:t>OpenChain Japan Work Group 設立</a:t>
            </a:r>
            <a:endParaRPr/>
          </a:p>
        </p:txBody>
      </p:sp>
      <p:sp>
        <p:nvSpPr>
          <p:cNvPr id="381" name="Google Shape;381;p24"/>
          <p:cNvSpPr txBox="1"/>
          <p:nvPr>
            <p:ph idx="1" type="body"/>
          </p:nvPr>
        </p:nvSpPr>
        <p:spPr>
          <a:xfrm>
            <a:off x="889200" y="1357200"/>
            <a:ext cx="10849410" cy="2244712"/>
          </a:xfrm>
          <a:prstGeom prst="rect">
            <a:avLst/>
          </a:prstGeom>
          <a:noFill/>
          <a:ln>
            <a:noFill/>
          </a:ln>
        </p:spPr>
        <p:txBody>
          <a:bodyPr anchorCtr="0" anchor="t" bIns="0" lIns="0" spcFirstLastPara="1" rIns="0" wrap="square" tIns="0">
            <a:noAutofit/>
          </a:bodyPr>
          <a:lstStyle/>
          <a:p>
            <a:pPr indent="-478355" lvl="0" marL="478355" rtl="0" algn="l">
              <a:lnSpc>
                <a:spcPct val="100000"/>
              </a:lnSpc>
              <a:spcBef>
                <a:spcPts val="0"/>
              </a:spcBef>
              <a:spcAft>
                <a:spcPts val="0"/>
              </a:spcAft>
              <a:buClr>
                <a:srgbClr val="7F7F7F"/>
              </a:buClr>
              <a:buSzPts val="2400"/>
              <a:buChar char="■"/>
            </a:pPr>
            <a:r>
              <a:rPr b="1" lang="en-US" sz="2400">
                <a:latin typeface="Quattrocento Sans"/>
                <a:ea typeface="Quattrocento Sans"/>
                <a:cs typeface="Quattrocento Sans"/>
                <a:sym typeface="Quattrocento Sans"/>
              </a:rPr>
              <a:t>ベストプラクティスの共有や、共通課題の解決を目的として、</a:t>
            </a:r>
            <a:br>
              <a:rPr b="1" lang="en-US" sz="2400">
                <a:latin typeface="Quattrocento Sans"/>
                <a:ea typeface="Quattrocento Sans"/>
                <a:cs typeface="Quattrocento Sans"/>
                <a:sym typeface="Quattrocento Sans"/>
              </a:rPr>
            </a:br>
            <a:r>
              <a:rPr b="1" lang="en-US" sz="2400">
                <a:latin typeface="Quattrocento Sans"/>
                <a:ea typeface="Quattrocento Sans"/>
                <a:cs typeface="Quattrocento Sans"/>
                <a:sym typeface="Quattrocento Sans"/>
              </a:rPr>
              <a:t>2017年12月にソニー/日立/トヨタの3社が設立</a:t>
            </a:r>
            <a:endParaRPr/>
          </a:p>
          <a:p>
            <a:pPr indent="-478355" lvl="0" marL="478355" rtl="0" algn="l">
              <a:lnSpc>
                <a:spcPct val="100000"/>
              </a:lnSpc>
              <a:spcBef>
                <a:spcPts val="720"/>
              </a:spcBef>
              <a:spcAft>
                <a:spcPts val="0"/>
              </a:spcAft>
              <a:buClr>
                <a:srgbClr val="7F7F7F"/>
              </a:buClr>
              <a:buSzPts val="2400"/>
              <a:buChar char="■"/>
            </a:pPr>
            <a:r>
              <a:rPr b="1" lang="en-US" sz="2400">
                <a:latin typeface="Quattrocento Sans"/>
                <a:ea typeface="Quattrocento Sans"/>
                <a:cs typeface="Quattrocento Sans"/>
                <a:sym typeface="Quattrocento Sans"/>
              </a:rPr>
              <a:t>国内80社/200名以上が参加し、国別WGのモデルケースに</a:t>
            </a:r>
            <a:endParaRPr b="1" sz="2400">
              <a:latin typeface="Quattrocento Sans"/>
              <a:ea typeface="Quattrocento Sans"/>
              <a:cs typeface="Quattrocento Sans"/>
              <a:sym typeface="Quattrocento Sans"/>
            </a:endParaRPr>
          </a:p>
          <a:p>
            <a:pPr indent="-476238" lvl="1" marL="833946" rtl="0" algn="l">
              <a:lnSpc>
                <a:spcPct val="100000"/>
              </a:lnSpc>
              <a:spcBef>
                <a:spcPts val="667"/>
              </a:spcBef>
              <a:spcAft>
                <a:spcPts val="0"/>
              </a:spcAft>
              <a:buSzPts val="2134"/>
              <a:buChar char="■"/>
            </a:pPr>
            <a:r>
              <a:rPr b="1" lang="en-US" sz="2134">
                <a:latin typeface="Quattrocento Sans"/>
                <a:ea typeface="Quattrocento Sans"/>
                <a:cs typeface="Quattrocento Sans"/>
                <a:sym typeface="Quattrocento Sans"/>
              </a:rPr>
              <a:t>現在コミュニケーションは主にSlackで行っており、参加人数は270名以上。</a:t>
            </a:r>
            <a:endParaRPr b="1" sz="2134">
              <a:latin typeface="Quattrocento Sans"/>
              <a:ea typeface="Quattrocento Sans"/>
              <a:cs typeface="Quattrocento Sans"/>
              <a:sym typeface="Quattrocento Sans"/>
            </a:endParaRPr>
          </a:p>
          <a:p>
            <a:pPr indent="-478355" lvl="0" marL="478355" rtl="0" algn="l">
              <a:lnSpc>
                <a:spcPct val="100000"/>
              </a:lnSpc>
              <a:spcBef>
                <a:spcPts val="693"/>
              </a:spcBef>
              <a:spcAft>
                <a:spcPts val="0"/>
              </a:spcAft>
              <a:buClr>
                <a:srgbClr val="7F7F7F"/>
              </a:buClr>
              <a:buSzPts val="2400"/>
              <a:buChar char="■"/>
            </a:pPr>
            <a:r>
              <a:rPr b="1" lang="en-US" sz="2400">
                <a:latin typeface="Quattrocento Sans"/>
                <a:ea typeface="Quattrocento Sans"/>
                <a:cs typeface="Quattrocento Sans"/>
                <a:sym typeface="Quattrocento Sans"/>
              </a:rPr>
              <a:t>「日本語で議論し、日本語／英語でアウトプット」</a:t>
            </a:r>
            <a:endParaRPr b="1" sz="2400">
              <a:latin typeface="Quattrocento Sans"/>
              <a:ea typeface="Quattrocento Sans"/>
              <a:cs typeface="Quattrocento Sans"/>
              <a:sym typeface="Quattrocento Sans"/>
            </a:endParaRPr>
          </a:p>
          <a:p>
            <a:pPr indent="-478355" lvl="0" marL="478355" rtl="0" algn="l">
              <a:lnSpc>
                <a:spcPct val="100000"/>
              </a:lnSpc>
              <a:spcBef>
                <a:spcPts val="720"/>
              </a:spcBef>
              <a:spcAft>
                <a:spcPts val="0"/>
              </a:spcAft>
              <a:buClr>
                <a:srgbClr val="7F7F7F"/>
              </a:buClr>
              <a:buSzPts val="2400"/>
              <a:buChar char="■"/>
            </a:pPr>
            <a:r>
              <a:rPr b="1" lang="en-US" sz="2400">
                <a:latin typeface="Quattrocento Sans"/>
                <a:ea typeface="Quattrocento Sans"/>
                <a:cs typeface="Quattrocento Sans"/>
                <a:sym typeface="Quattrocento Sans"/>
              </a:rPr>
              <a:t>8つのSubgroupが活動中</a:t>
            </a:r>
            <a:endParaRPr b="1" sz="2400">
              <a:latin typeface="Quattrocento Sans"/>
              <a:ea typeface="Quattrocento Sans"/>
              <a:cs typeface="Quattrocento Sans"/>
              <a:sym typeface="Quattrocento Sans"/>
            </a:endParaRPr>
          </a:p>
        </p:txBody>
      </p:sp>
      <p:pic>
        <p:nvPicPr>
          <p:cNvPr id="382" name="Google Shape;382;p24"/>
          <p:cNvPicPr preferRelativeResize="0"/>
          <p:nvPr/>
        </p:nvPicPr>
        <p:blipFill rotWithShape="1">
          <a:blip r:embed="rId3">
            <a:alphaModFix/>
          </a:blip>
          <a:srcRect b="0" l="0" r="0" t="0"/>
          <a:stretch/>
        </p:blipFill>
        <p:spPr>
          <a:xfrm>
            <a:off x="6919546" y="3550720"/>
            <a:ext cx="4383254" cy="2872304"/>
          </a:xfrm>
          <a:prstGeom prst="rect">
            <a:avLst/>
          </a:prstGeom>
          <a:noFill/>
          <a:ln>
            <a:noFill/>
          </a:ln>
        </p:spPr>
      </p:pic>
      <p:sp>
        <p:nvSpPr>
          <p:cNvPr id="383" name="Google Shape;383;p24"/>
          <p:cNvSpPr txBox="1"/>
          <p:nvPr>
            <p:ph idx="11" type="ftr"/>
          </p:nvPr>
        </p:nvSpPr>
        <p:spPr>
          <a:xfrm>
            <a:off x="1331339" y="6423024"/>
            <a:ext cx="2874389" cy="1397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OpenChain Japan Work Group</a:t>
            </a:r>
            <a:endParaRPr/>
          </a:p>
        </p:txBody>
      </p:sp>
      <p:sp>
        <p:nvSpPr>
          <p:cNvPr id="384" name="Google Shape;384;p24"/>
          <p:cNvSpPr txBox="1"/>
          <p:nvPr>
            <p:ph idx="12" type="sldNum"/>
          </p:nvPr>
        </p:nvSpPr>
        <p:spPr>
          <a:xfrm>
            <a:off x="9365610" y="6581775"/>
            <a:ext cx="2743200" cy="1397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89" name="Shape 389"/>
        <p:cNvGrpSpPr/>
        <p:nvPr/>
      </p:nvGrpSpPr>
      <p:grpSpPr>
        <a:xfrm>
          <a:off x="0" y="0"/>
          <a:ext cx="0" cy="0"/>
          <a:chOff x="0" y="0"/>
          <a:chExt cx="0" cy="0"/>
        </a:xfrm>
      </p:grpSpPr>
      <p:sp>
        <p:nvSpPr>
          <p:cNvPr id="390" name="Google Shape;390;p25"/>
          <p:cNvSpPr txBox="1"/>
          <p:nvPr>
            <p:ph type="title"/>
          </p:nvPr>
        </p:nvSpPr>
        <p:spPr>
          <a:xfrm>
            <a:off x="890271" y="531580"/>
            <a:ext cx="10320000" cy="645269"/>
          </a:xfrm>
          <a:prstGeom prst="rect">
            <a:avLst/>
          </a:prstGeom>
          <a:noFill/>
          <a:ln>
            <a:noFill/>
          </a:ln>
        </p:spPr>
        <p:txBody>
          <a:bodyPr anchorCtr="0" anchor="ctr" bIns="228600" lIns="0" spcFirstLastPara="1" rIns="0" wrap="square" tIns="228600">
            <a:noAutofit/>
          </a:bodyPr>
          <a:lstStyle/>
          <a:p>
            <a:pPr indent="0" lvl="0" marL="0" rtl="0" algn="l">
              <a:lnSpc>
                <a:spcPct val="90000"/>
              </a:lnSpc>
              <a:spcBef>
                <a:spcPts val="0"/>
              </a:spcBef>
              <a:spcAft>
                <a:spcPts val="0"/>
              </a:spcAft>
              <a:buNone/>
            </a:pPr>
            <a:r>
              <a:rPr b="1" lang="en-US">
                <a:latin typeface="Quattrocento Sans"/>
                <a:ea typeface="Quattrocento Sans"/>
                <a:cs typeface="Quattrocento Sans"/>
                <a:sym typeface="Quattrocento Sans"/>
              </a:rPr>
              <a:t>【参考】各国でのコミュニティ活動</a:t>
            </a:r>
            <a:endParaRPr/>
          </a:p>
        </p:txBody>
      </p:sp>
      <p:sp>
        <p:nvSpPr>
          <p:cNvPr id="391" name="Google Shape;391;p25"/>
          <p:cNvSpPr txBox="1"/>
          <p:nvPr>
            <p:ph idx="1" type="body"/>
          </p:nvPr>
        </p:nvSpPr>
        <p:spPr>
          <a:xfrm>
            <a:off x="889200" y="1357200"/>
            <a:ext cx="10320000" cy="394195"/>
          </a:xfrm>
          <a:prstGeom prst="rect">
            <a:avLst/>
          </a:prstGeom>
          <a:noFill/>
          <a:ln>
            <a:noFill/>
          </a:ln>
        </p:spPr>
        <p:txBody>
          <a:bodyPr anchorCtr="0" anchor="t" bIns="0" lIns="0" spcFirstLastPara="1" rIns="0" wrap="square" tIns="0">
            <a:noAutofit/>
          </a:bodyPr>
          <a:lstStyle/>
          <a:p>
            <a:pPr indent="-478355" lvl="0" marL="478355" rtl="0" algn="l">
              <a:lnSpc>
                <a:spcPct val="100000"/>
              </a:lnSpc>
              <a:spcBef>
                <a:spcPts val="0"/>
              </a:spcBef>
              <a:spcAft>
                <a:spcPts val="0"/>
              </a:spcAft>
              <a:buClr>
                <a:srgbClr val="7F7F7F"/>
              </a:buClr>
              <a:buSzPts val="2400"/>
              <a:buChar char="■"/>
            </a:pPr>
            <a:r>
              <a:rPr b="1" lang="en-US" sz="2400">
                <a:latin typeface="Quattrocento Sans"/>
                <a:ea typeface="Quattrocento Sans"/>
                <a:cs typeface="Quattrocento Sans"/>
                <a:sym typeface="Quattrocento Sans"/>
              </a:rPr>
              <a:t>2019年以降、日本以外でも Regional Work Group が発足</a:t>
            </a:r>
            <a:endParaRPr b="1" sz="2400">
              <a:latin typeface="Quattrocento Sans"/>
              <a:ea typeface="Quattrocento Sans"/>
              <a:cs typeface="Quattrocento Sans"/>
              <a:sym typeface="Quattrocento Sans"/>
            </a:endParaRPr>
          </a:p>
          <a:p>
            <a:pPr indent="-478355" lvl="0" marL="478355" rtl="0" algn="l">
              <a:lnSpc>
                <a:spcPct val="100000"/>
              </a:lnSpc>
              <a:spcBef>
                <a:spcPts val="720"/>
              </a:spcBef>
              <a:spcAft>
                <a:spcPts val="0"/>
              </a:spcAft>
              <a:buClr>
                <a:srgbClr val="7F7F7F"/>
              </a:buClr>
              <a:buSzPts val="2400"/>
              <a:buChar char="■"/>
            </a:pPr>
            <a:r>
              <a:rPr b="1" lang="en-US" sz="2400">
                <a:latin typeface="Quattrocento Sans"/>
                <a:ea typeface="Quattrocento Sans"/>
                <a:cs typeface="Quattrocento Sans"/>
                <a:sym typeface="Quattrocento Sans"/>
              </a:rPr>
              <a:t>相互交流でグローバルに仲間づくりを展開</a:t>
            </a:r>
            <a:endParaRPr b="1" sz="2400">
              <a:latin typeface="Quattrocento Sans"/>
              <a:ea typeface="Quattrocento Sans"/>
              <a:cs typeface="Quattrocento Sans"/>
              <a:sym typeface="Quattrocento Sans"/>
            </a:endParaRPr>
          </a:p>
        </p:txBody>
      </p:sp>
      <p:sp>
        <p:nvSpPr>
          <p:cNvPr id="392" name="Google Shape;392;p25"/>
          <p:cNvSpPr/>
          <p:nvPr/>
        </p:nvSpPr>
        <p:spPr>
          <a:xfrm>
            <a:off x="1651000" y="2601260"/>
            <a:ext cx="6096000" cy="2677656"/>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2400"/>
              <a:buFont typeface="Arial"/>
              <a:buChar char="•"/>
            </a:pPr>
            <a:r>
              <a:rPr lang="en-US" sz="2400">
                <a:solidFill>
                  <a:schemeClr val="dk1"/>
                </a:solidFill>
                <a:latin typeface="Quattrocento Sans"/>
                <a:ea typeface="Quattrocento Sans"/>
                <a:cs typeface="Quattrocento Sans"/>
                <a:sym typeface="Quattrocento Sans"/>
              </a:rPr>
              <a:t>Taiwan WG</a:t>
            </a:r>
            <a:endParaRPr/>
          </a:p>
          <a:p>
            <a:pPr indent="-285750" lvl="0" marL="285750" marR="0" rtl="0" algn="l">
              <a:spcBef>
                <a:spcPts val="0"/>
              </a:spcBef>
              <a:spcAft>
                <a:spcPts val="0"/>
              </a:spcAft>
              <a:buClr>
                <a:schemeClr val="dk1"/>
              </a:buClr>
              <a:buSzPts val="2400"/>
              <a:buFont typeface="Arial"/>
              <a:buChar char="•"/>
            </a:pPr>
            <a:r>
              <a:rPr lang="en-US" sz="2400">
                <a:solidFill>
                  <a:schemeClr val="dk1"/>
                </a:solidFill>
                <a:latin typeface="Quattrocento Sans"/>
                <a:ea typeface="Quattrocento Sans"/>
                <a:cs typeface="Quattrocento Sans"/>
                <a:sym typeface="Quattrocento Sans"/>
              </a:rPr>
              <a:t>UK WG</a:t>
            </a:r>
            <a:endParaRPr/>
          </a:p>
          <a:p>
            <a:pPr indent="-285750" lvl="0" marL="285750" marR="0" rtl="0" algn="l">
              <a:spcBef>
                <a:spcPts val="0"/>
              </a:spcBef>
              <a:spcAft>
                <a:spcPts val="0"/>
              </a:spcAft>
              <a:buClr>
                <a:schemeClr val="dk1"/>
              </a:buClr>
              <a:buSzPts val="2400"/>
              <a:buFont typeface="Arial"/>
              <a:buChar char="•"/>
            </a:pPr>
            <a:r>
              <a:rPr lang="en-US" sz="2400">
                <a:solidFill>
                  <a:schemeClr val="dk1"/>
                </a:solidFill>
                <a:latin typeface="Quattrocento Sans"/>
                <a:ea typeface="Quattrocento Sans"/>
                <a:cs typeface="Quattrocento Sans"/>
                <a:sym typeface="Quattrocento Sans"/>
              </a:rPr>
              <a:t>Germany WG</a:t>
            </a:r>
            <a:endParaRPr/>
          </a:p>
          <a:p>
            <a:pPr indent="-285750" lvl="0" marL="285750" marR="0" rtl="0" algn="l">
              <a:spcBef>
                <a:spcPts val="0"/>
              </a:spcBef>
              <a:spcAft>
                <a:spcPts val="0"/>
              </a:spcAft>
              <a:buClr>
                <a:schemeClr val="dk1"/>
              </a:buClr>
              <a:buSzPts val="2400"/>
              <a:buFont typeface="Arial"/>
              <a:buChar char="•"/>
            </a:pPr>
            <a:r>
              <a:rPr lang="en-US" sz="2400">
                <a:solidFill>
                  <a:schemeClr val="dk1"/>
                </a:solidFill>
                <a:latin typeface="Quattrocento Sans"/>
                <a:ea typeface="Quattrocento Sans"/>
                <a:cs typeface="Quattrocento Sans"/>
                <a:sym typeface="Quattrocento Sans"/>
              </a:rPr>
              <a:t>Korea WG</a:t>
            </a:r>
            <a:endParaRPr/>
          </a:p>
          <a:p>
            <a:pPr indent="-285750" lvl="0" marL="285750" marR="0" rtl="0" algn="l">
              <a:spcBef>
                <a:spcPts val="0"/>
              </a:spcBef>
              <a:spcAft>
                <a:spcPts val="0"/>
              </a:spcAft>
              <a:buClr>
                <a:schemeClr val="dk1"/>
              </a:buClr>
              <a:buSzPts val="2400"/>
              <a:buFont typeface="Arial"/>
              <a:buChar char="•"/>
            </a:pPr>
            <a:r>
              <a:rPr lang="en-US" sz="2400">
                <a:solidFill>
                  <a:schemeClr val="dk1"/>
                </a:solidFill>
                <a:latin typeface="Quattrocento Sans"/>
                <a:ea typeface="Quattrocento Sans"/>
                <a:cs typeface="Quattrocento Sans"/>
                <a:sym typeface="Quattrocento Sans"/>
              </a:rPr>
              <a:t>Japan WG</a:t>
            </a:r>
            <a:endParaRPr/>
          </a:p>
          <a:p>
            <a:pPr indent="-285750" lvl="0" marL="285750" marR="0" rtl="0" algn="l">
              <a:spcBef>
                <a:spcPts val="0"/>
              </a:spcBef>
              <a:spcAft>
                <a:spcPts val="0"/>
              </a:spcAft>
              <a:buClr>
                <a:schemeClr val="dk1"/>
              </a:buClr>
              <a:buSzPts val="2400"/>
              <a:buFont typeface="Arial"/>
              <a:buChar char="•"/>
            </a:pPr>
            <a:r>
              <a:rPr lang="en-US" sz="2400">
                <a:solidFill>
                  <a:schemeClr val="dk1"/>
                </a:solidFill>
                <a:latin typeface="Quattrocento Sans"/>
                <a:ea typeface="Quattrocento Sans"/>
                <a:cs typeface="Quattrocento Sans"/>
                <a:sym typeface="Quattrocento Sans"/>
              </a:rPr>
              <a:t>China WG</a:t>
            </a:r>
            <a:endParaRPr/>
          </a:p>
          <a:p>
            <a:pPr indent="-285750" lvl="0" marL="285750" marR="0" rtl="0" algn="l">
              <a:spcBef>
                <a:spcPts val="0"/>
              </a:spcBef>
              <a:spcAft>
                <a:spcPts val="0"/>
              </a:spcAft>
              <a:buClr>
                <a:schemeClr val="dk1"/>
              </a:buClr>
              <a:buSzPts val="2400"/>
              <a:buFont typeface="Arial"/>
              <a:buChar char="•"/>
            </a:pPr>
            <a:r>
              <a:rPr lang="en-US" sz="2400">
                <a:solidFill>
                  <a:schemeClr val="dk1"/>
                </a:solidFill>
                <a:latin typeface="Quattrocento Sans"/>
                <a:ea typeface="Quattrocento Sans"/>
                <a:cs typeface="Quattrocento Sans"/>
                <a:sym typeface="Quattrocento Sans"/>
              </a:rPr>
              <a:t>India WG</a:t>
            </a:r>
            <a:endParaRPr/>
          </a:p>
        </p:txBody>
      </p:sp>
      <p:sp>
        <p:nvSpPr>
          <p:cNvPr id="393" name="Google Shape;393;p25"/>
          <p:cNvSpPr txBox="1"/>
          <p:nvPr>
            <p:ph idx="11" type="ftr"/>
          </p:nvPr>
        </p:nvSpPr>
        <p:spPr>
          <a:xfrm>
            <a:off x="1331339" y="6423024"/>
            <a:ext cx="2874389" cy="1397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OpenChain Japan Work Group</a:t>
            </a:r>
            <a:endParaRPr/>
          </a:p>
        </p:txBody>
      </p:sp>
      <p:sp>
        <p:nvSpPr>
          <p:cNvPr id="394" name="Google Shape;394;p25"/>
          <p:cNvSpPr txBox="1"/>
          <p:nvPr>
            <p:ph idx="12" type="sldNum"/>
          </p:nvPr>
        </p:nvSpPr>
        <p:spPr>
          <a:xfrm>
            <a:off x="9365610" y="6581775"/>
            <a:ext cx="2743200" cy="1397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sp>
        <p:nvSpPr>
          <p:cNvPr id="400" name="Google Shape;400;p26"/>
          <p:cNvSpPr txBox="1"/>
          <p:nvPr>
            <p:ph type="title"/>
          </p:nvPr>
        </p:nvSpPr>
        <p:spPr>
          <a:xfrm>
            <a:off x="890271" y="531580"/>
            <a:ext cx="10320000" cy="645269"/>
          </a:xfrm>
          <a:prstGeom prst="rect">
            <a:avLst/>
          </a:prstGeom>
          <a:noFill/>
          <a:ln>
            <a:noFill/>
          </a:ln>
        </p:spPr>
        <p:txBody>
          <a:bodyPr anchorCtr="0" anchor="ctr" bIns="228600" lIns="0" spcFirstLastPara="1" rIns="0" wrap="square" tIns="228600">
            <a:noAutofit/>
          </a:bodyPr>
          <a:lstStyle/>
          <a:p>
            <a:pPr indent="0" lvl="0" marL="0" rtl="0" algn="l">
              <a:lnSpc>
                <a:spcPct val="90000"/>
              </a:lnSpc>
              <a:spcBef>
                <a:spcPts val="0"/>
              </a:spcBef>
              <a:spcAft>
                <a:spcPts val="0"/>
              </a:spcAft>
              <a:buNone/>
            </a:pPr>
            <a:r>
              <a:rPr b="1" lang="en-US">
                <a:latin typeface="Quattrocento Sans"/>
                <a:ea typeface="Quattrocento Sans"/>
                <a:cs typeface="Quattrocento Sans"/>
                <a:sym typeface="Quattrocento Sans"/>
              </a:rPr>
              <a:t>サブグループ(SG)</a:t>
            </a:r>
            <a:endParaRPr b="1">
              <a:latin typeface="Quattrocento Sans"/>
              <a:ea typeface="Quattrocento Sans"/>
              <a:cs typeface="Quattrocento Sans"/>
              <a:sym typeface="Quattrocento Sans"/>
            </a:endParaRPr>
          </a:p>
        </p:txBody>
      </p:sp>
      <p:sp>
        <p:nvSpPr>
          <p:cNvPr id="401" name="Google Shape;401;p26"/>
          <p:cNvSpPr txBox="1"/>
          <p:nvPr>
            <p:ph idx="1" type="body"/>
          </p:nvPr>
        </p:nvSpPr>
        <p:spPr>
          <a:xfrm>
            <a:off x="889200" y="1187860"/>
            <a:ext cx="10849410" cy="51732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2400"/>
              <a:buNone/>
            </a:pPr>
            <a:r>
              <a:rPr b="1" lang="en-US" sz="2400">
                <a:latin typeface="Quattrocento Sans"/>
                <a:ea typeface="Quattrocento Sans"/>
                <a:cs typeface="Quattrocento Sans"/>
                <a:sym typeface="Quattrocento Sans"/>
              </a:rPr>
              <a:t>オープンに課題を共有し、解決を図る</a:t>
            </a:r>
            <a:endParaRPr b="1" sz="2400">
              <a:latin typeface="Quattrocento Sans"/>
              <a:ea typeface="Quattrocento Sans"/>
              <a:cs typeface="Quattrocento Sans"/>
              <a:sym typeface="Quattrocento Sans"/>
            </a:endParaRPr>
          </a:p>
        </p:txBody>
      </p:sp>
      <p:graphicFrame>
        <p:nvGraphicFramePr>
          <p:cNvPr id="402" name="Google Shape;402;p26"/>
          <p:cNvGraphicFramePr/>
          <p:nvPr/>
        </p:nvGraphicFramePr>
        <p:xfrm>
          <a:off x="889200" y="1627317"/>
          <a:ext cx="3000000" cy="3000000"/>
        </p:xfrm>
        <a:graphic>
          <a:graphicData uri="http://schemas.openxmlformats.org/drawingml/2006/table">
            <a:tbl>
              <a:tblPr bandRow="1" firstRow="1">
                <a:noFill/>
                <a:tableStyleId>{1B4391DE-21DA-42A1-82B0-CFFC6326B2FC}</a:tableStyleId>
              </a:tblPr>
              <a:tblGrid>
                <a:gridCol w="2298125"/>
                <a:gridCol w="5538650"/>
              </a:tblGrid>
              <a:tr h="371250">
                <a:tc>
                  <a:txBody>
                    <a:bodyPr/>
                    <a:lstStyle/>
                    <a:p>
                      <a:pPr indent="0" lvl="0" marL="0" marR="0" rtl="0" algn="l">
                        <a:spcBef>
                          <a:spcPts val="0"/>
                        </a:spcBef>
                        <a:spcAft>
                          <a:spcPts val="0"/>
                        </a:spcAft>
                        <a:buNone/>
                      </a:pPr>
                      <a:r>
                        <a:rPr b="1" lang="en-US" sz="1400">
                          <a:solidFill>
                            <a:schemeClr val="lt1"/>
                          </a:solidFill>
                        </a:rPr>
                        <a:t>サブグループ</a:t>
                      </a:r>
                      <a:endParaRPr/>
                    </a:p>
                  </a:txBody>
                  <a:tcPr marT="45725" marB="45725" marR="91450" marL="91450" anchor="ctr">
                    <a:lnB cap="flat" cmpd="sng" w="9525">
                      <a:solidFill>
                        <a:srgbClr val="000000">
                          <a:alpha val="0"/>
                        </a:srgbClr>
                      </a:solidFill>
                      <a:prstDash val="solid"/>
                      <a:round/>
                      <a:headEnd len="sm" w="sm" type="none"/>
                      <a:tailEnd len="sm" w="sm" type="none"/>
                    </a:lnB>
                    <a:solidFill>
                      <a:srgbClr val="5B9BD5"/>
                    </a:solidFill>
                  </a:tcPr>
                </a:tc>
                <a:tc>
                  <a:txBody>
                    <a:bodyPr/>
                    <a:lstStyle/>
                    <a:p>
                      <a:pPr indent="0" lvl="0" marL="0" marR="0" rtl="0" algn="l">
                        <a:spcBef>
                          <a:spcPts val="0"/>
                        </a:spcBef>
                        <a:spcAft>
                          <a:spcPts val="0"/>
                        </a:spcAft>
                        <a:buNone/>
                      </a:pPr>
                      <a:r>
                        <a:rPr b="1" lang="en-US" sz="1400">
                          <a:solidFill>
                            <a:schemeClr val="lt1"/>
                          </a:solidFill>
                        </a:rPr>
                        <a:t>主な取り組み</a:t>
                      </a:r>
                      <a:endParaRPr/>
                    </a:p>
                  </a:txBody>
                  <a:tcPr marT="45725" marB="45725" marR="91450" marL="91450" anchor="ctr">
                    <a:lnB cap="flat" cmpd="sng" w="9525">
                      <a:solidFill>
                        <a:srgbClr val="000000">
                          <a:alpha val="0"/>
                        </a:srgbClr>
                      </a:solidFill>
                      <a:prstDash val="solid"/>
                      <a:round/>
                      <a:headEnd len="sm" w="sm" type="none"/>
                      <a:tailEnd len="sm" w="sm" type="none"/>
                    </a:lnB>
                    <a:solidFill>
                      <a:srgbClr val="5B9BD5"/>
                    </a:solidFill>
                  </a:tcPr>
                </a:tc>
              </a:tr>
              <a:tr h="385250">
                <a:tc>
                  <a:txBody>
                    <a:bodyPr/>
                    <a:lstStyle/>
                    <a:p>
                      <a:pPr indent="0" lvl="0" marL="0" marR="0" rtl="0" algn="l">
                        <a:spcBef>
                          <a:spcPts val="0"/>
                        </a:spcBef>
                        <a:spcAft>
                          <a:spcPts val="0"/>
                        </a:spcAft>
                        <a:buNone/>
                      </a:pPr>
                      <a:r>
                        <a:rPr b="1" lang="en-US" sz="1050"/>
                        <a:t>Planning</a:t>
                      </a:r>
                      <a:endParaRPr b="1" sz="1050">
                        <a:latin typeface="Quattrocento Sans"/>
                        <a:ea typeface="Quattrocento Sans"/>
                        <a:cs typeface="Quattrocento Sans"/>
                        <a:sym typeface="Quattrocento Sans"/>
                      </a:endParaRPr>
                    </a:p>
                  </a:txBody>
                  <a:tcPr marT="45725" marB="45725" marR="91450" marL="91450" anchor="ctr">
                    <a:lnT cap="flat" cmpd="sng" w="9525">
                      <a:solidFill>
                        <a:srgbClr val="000000">
                          <a:alpha val="0"/>
                        </a:srgbClr>
                      </a:solidFill>
                      <a:prstDash val="solid"/>
                      <a:round/>
                      <a:headEnd len="sm" w="sm" type="none"/>
                      <a:tailEnd len="sm" w="sm" type="none"/>
                    </a:lnT>
                    <a:lnB cap="flat" cmpd="sng" w="12700">
                      <a:solidFill>
                        <a:schemeClr val="dk1"/>
                      </a:solidFill>
                      <a:prstDash val="dot"/>
                      <a:round/>
                      <a:headEnd len="sm" w="sm" type="none"/>
                      <a:tailEnd len="sm" w="sm" type="none"/>
                    </a:lnB>
                  </a:tcPr>
                </a:tc>
                <a:tc>
                  <a:txBody>
                    <a:bodyPr/>
                    <a:lstStyle/>
                    <a:p>
                      <a:pPr indent="0" lvl="0" marL="0" marR="0" rtl="0" algn="l">
                        <a:spcBef>
                          <a:spcPts val="0"/>
                        </a:spcBef>
                        <a:spcAft>
                          <a:spcPts val="0"/>
                        </a:spcAft>
                        <a:buNone/>
                      </a:pPr>
                      <a:r>
                        <a:rPr b="0" lang="en-US" sz="1000"/>
                        <a:t>Japan WG全体の活動プランの議論と、全体会合の準備を検討</a:t>
                      </a:r>
                      <a:endParaRPr b="0" sz="1000">
                        <a:latin typeface="Quattrocento Sans"/>
                        <a:ea typeface="Quattrocento Sans"/>
                        <a:cs typeface="Quattrocento Sans"/>
                        <a:sym typeface="Quattrocento Sans"/>
                      </a:endParaRPr>
                    </a:p>
                  </a:txBody>
                  <a:tcPr marT="45725" marB="45725" marR="91450" marL="91450" anchor="ctr">
                    <a:lnT cap="flat" cmpd="sng" w="9525">
                      <a:solidFill>
                        <a:srgbClr val="000000">
                          <a:alpha val="0"/>
                        </a:srgbClr>
                      </a:solidFill>
                      <a:prstDash val="solid"/>
                      <a:round/>
                      <a:headEnd len="sm" w="sm" type="none"/>
                      <a:tailEnd len="sm" w="sm" type="none"/>
                    </a:lnT>
                    <a:lnB cap="flat" cmpd="sng" w="12700">
                      <a:solidFill>
                        <a:schemeClr val="dk1"/>
                      </a:solidFill>
                      <a:prstDash val="dot"/>
                      <a:round/>
                      <a:headEnd len="sm" w="sm" type="none"/>
                      <a:tailEnd len="sm" w="sm" type="none"/>
                    </a:lnB>
                  </a:tcPr>
                </a:tc>
              </a:tr>
              <a:tr h="385250">
                <a:tc>
                  <a:txBody>
                    <a:bodyPr/>
                    <a:lstStyle/>
                    <a:p>
                      <a:pPr indent="0" lvl="0" marL="0" marR="0" rtl="0" algn="l">
                        <a:spcBef>
                          <a:spcPts val="0"/>
                        </a:spcBef>
                        <a:spcAft>
                          <a:spcPts val="0"/>
                        </a:spcAft>
                        <a:buNone/>
                      </a:pPr>
                      <a:r>
                        <a:rPr b="1" lang="en-US" sz="1050"/>
                        <a:t>FAQ</a:t>
                      </a:r>
                      <a:endParaRPr b="1" sz="1050">
                        <a:latin typeface="Quattrocento Sans"/>
                        <a:ea typeface="Quattrocento Sans"/>
                        <a:cs typeface="Quattrocento Sans"/>
                        <a:sym typeface="Quattrocento Sans"/>
                      </a:endParaRPr>
                    </a:p>
                  </a:txBody>
                  <a:tcPr marT="45725" marB="45725" marR="91450" marL="91450" anchor="ctr">
                    <a:lnT cap="flat" cmpd="sng" w="12700">
                      <a:solidFill>
                        <a:schemeClr val="dk1"/>
                      </a:solidFill>
                      <a:prstDash val="dot"/>
                      <a:round/>
                      <a:headEnd len="sm" w="sm" type="none"/>
                      <a:tailEnd len="sm" w="sm" type="none"/>
                    </a:lnT>
                    <a:lnB cap="flat" cmpd="sng" w="12700">
                      <a:solidFill>
                        <a:schemeClr val="dk1"/>
                      </a:solidFill>
                      <a:prstDash val="dot"/>
                      <a:round/>
                      <a:headEnd len="sm" w="sm" type="none"/>
                      <a:tailEnd len="sm" w="sm" type="none"/>
                    </a:lnB>
                  </a:tcPr>
                </a:tc>
                <a:tc>
                  <a:txBody>
                    <a:bodyPr/>
                    <a:lstStyle/>
                    <a:p>
                      <a:pPr indent="0" lvl="0" marL="0" marR="0" rtl="0" algn="l">
                        <a:spcBef>
                          <a:spcPts val="0"/>
                        </a:spcBef>
                        <a:spcAft>
                          <a:spcPts val="0"/>
                        </a:spcAft>
                        <a:buNone/>
                      </a:pPr>
                      <a:r>
                        <a:rPr b="0" lang="en-US" sz="1000"/>
                        <a:t>著作権やOSSライセンスについて主に初心者向けに、OSSライセンスに関するFAQを作成し公開</a:t>
                      </a:r>
                      <a:endParaRPr b="0" sz="1000">
                        <a:latin typeface="Quattrocento Sans"/>
                        <a:ea typeface="Quattrocento Sans"/>
                        <a:cs typeface="Quattrocento Sans"/>
                        <a:sym typeface="Quattrocento Sans"/>
                      </a:endParaRPr>
                    </a:p>
                  </a:txBody>
                  <a:tcPr marT="45725" marB="45725" marR="91450" marL="91450" anchor="ctr">
                    <a:lnT cap="flat" cmpd="sng" w="12700">
                      <a:solidFill>
                        <a:schemeClr val="dk1"/>
                      </a:solidFill>
                      <a:prstDash val="dot"/>
                      <a:round/>
                      <a:headEnd len="sm" w="sm" type="none"/>
                      <a:tailEnd len="sm" w="sm" type="none"/>
                    </a:lnT>
                    <a:lnB cap="flat" cmpd="sng" w="12700">
                      <a:solidFill>
                        <a:schemeClr val="dk1"/>
                      </a:solidFill>
                      <a:prstDash val="dot"/>
                      <a:round/>
                      <a:headEnd len="sm" w="sm" type="none"/>
                      <a:tailEnd len="sm" w="sm" type="none"/>
                    </a:lnB>
                  </a:tcPr>
                </a:tc>
              </a:tr>
              <a:tr h="485500">
                <a:tc>
                  <a:txBody>
                    <a:bodyPr/>
                    <a:lstStyle/>
                    <a:p>
                      <a:pPr indent="0" lvl="0" marL="0" marR="0" rtl="0" algn="l">
                        <a:spcBef>
                          <a:spcPts val="0"/>
                        </a:spcBef>
                        <a:spcAft>
                          <a:spcPts val="0"/>
                        </a:spcAft>
                        <a:buNone/>
                      </a:pPr>
                      <a:r>
                        <a:rPr b="1" lang="en-US" sz="1050"/>
                        <a:t>サプライチェーンリーフレット</a:t>
                      </a:r>
                      <a:endParaRPr b="1" sz="1050"/>
                    </a:p>
                    <a:p>
                      <a:pPr indent="0" lvl="0" marL="0" marR="0" rtl="0" algn="l">
                        <a:spcBef>
                          <a:spcPts val="0"/>
                        </a:spcBef>
                        <a:spcAft>
                          <a:spcPts val="0"/>
                        </a:spcAft>
                        <a:buNone/>
                      </a:pPr>
                      <a:r>
                        <a:rPr b="1" lang="en-US" sz="1050"/>
                        <a:t> (Leaflet)</a:t>
                      </a:r>
                      <a:endParaRPr b="1" sz="1050">
                        <a:latin typeface="Quattrocento Sans"/>
                        <a:ea typeface="Quattrocento Sans"/>
                        <a:cs typeface="Quattrocento Sans"/>
                        <a:sym typeface="Quattrocento Sans"/>
                      </a:endParaRPr>
                    </a:p>
                  </a:txBody>
                  <a:tcPr marT="45725" marB="45725" marR="91450" marL="91450" anchor="ctr">
                    <a:lnT cap="flat" cmpd="sng" w="12700">
                      <a:solidFill>
                        <a:schemeClr val="dk1"/>
                      </a:solidFill>
                      <a:prstDash val="dot"/>
                      <a:round/>
                      <a:headEnd len="sm" w="sm" type="none"/>
                      <a:tailEnd len="sm" w="sm" type="none"/>
                    </a:lnT>
                    <a:lnB cap="flat" cmpd="sng" w="12700">
                      <a:solidFill>
                        <a:schemeClr val="dk1"/>
                      </a:solidFill>
                      <a:prstDash val="dot"/>
                      <a:round/>
                      <a:headEnd len="sm" w="sm" type="none"/>
                      <a:tailEnd len="sm" w="sm" type="none"/>
                    </a:lnB>
                  </a:tcPr>
                </a:tc>
                <a:tc>
                  <a:txBody>
                    <a:bodyPr/>
                    <a:lstStyle/>
                    <a:p>
                      <a:pPr indent="0" lvl="0" marL="0" marR="0" rtl="0" algn="l">
                        <a:spcBef>
                          <a:spcPts val="0"/>
                        </a:spcBef>
                        <a:spcAft>
                          <a:spcPts val="0"/>
                        </a:spcAft>
                        <a:buNone/>
                      </a:pPr>
                      <a:r>
                        <a:rPr b="0" lang="en-US" sz="1000"/>
                        <a:t>「オープンソースソフトウェアライセンス遵守に関する一般公衆ガイド」を作成、公開した</a:t>
                      </a:r>
                      <a:endParaRPr b="0" sz="1000">
                        <a:latin typeface="Quattrocento Sans"/>
                        <a:ea typeface="Quattrocento Sans"/>
                        <a:cs typeface="Quattrocento Sans"/>
                        <a:sym typeface="Quattrocento Sans"/>
                      </a:endParaRPr>
                    </a:p>
                  </a:txBody>
                  <a:tcPr marT="45725" marB="45725" marR="91450" marL="91450" anchor="ctr">
                    <a:lnT cap="flat" cmpd="sng" w="12700">
                      <a:solidFill>
                        <a:schemeClr val="dk1"/>
                      </a:solidFill>
                      <a:prstDash val="dot"/>
                      <a:round/>
                      <a:headEnd len="sm" w="sm" type="none"/>
                      <a:tailEnd len="sm" w="sm" type="none"/>
                    </a:lnT>
                    <a:lnB cap="flat" cmpd="sng" w="12700">
                      <a:solidFill>
                        <a:schemeClr val="dk1"/>
                      </a:solidFill>
                      <a:prstDash val="dot"/>
                      <a:round/>
                      <a:headEnd len="sm" w="sm" type="none"/>
                      <a:tailEnd len="sm" w="sm" type="none"/>
                    </a:lnB>
                  </a:tcPr>
                </a:tc>
              </a:tr>
              <a:tr h="485500">
                <a:tc>
                  <a:txBody>
                    <a:bodyPr/>
                    <a:lstStyle/>
                    <a:p>
                      <a:pPr indent="0" lvl="0" marL="0" marR="0" rtl="0" algn="l">
                        <a:spcBef>
                          <a:spcPts val="0"/>
                        </a:spcBef>
                        <a:spcAft>
                          <a:spcPts val="0"/>
                        </a:spcAft>
                        <a:buNone/>
                      </a:pPr>
                      <a:r>
                        <a:rPr b="1" lang="en-US" sz="1050"/>
                        <a:t>教育資料 </a:t>
                      </a:r>
                      <a:endParaRPr b="1" sz="1050"/>
                    </a:p>
                    <a:p>
                      <a:pPr indent="0" lvl="0" marL="0" marR="0" rtl="0" algn="l">
                        <a:spcBef>
                          <a:spcPts val="0"/>
                        </a:spcBef>
                        <a:spcAft>
                          <a:spcPts val="0"/>
                        </a:spcAft>
                        <a:buNone/>
                      </a:pPr>
                      <a:r>
                        <a:rPr b="1" lang="en-US" sz="1050"/>
                        <a:t>(Education)</a:t>
                      </a:r>
                      <a:endParaRPr b="1" sz="1050">
                        <a:latin typeface="Quattrocento Sans"/>
                        <a:ea typeface="Quattrocento Sans"/>
                        <a:cs typeface="Quattrocento Sans"/>
                        <a:sym typeface="Quattrocento Sans"/>
                      </a:endParaRPr>
                    </a:p>
                  </a:txBody>
                  <a:tcPr marT="45725" marB="45725" marR="91450" marL="91450" anchor="ctr">
                    <a:lnT cap="flat" cmpd="sng" w="12700">
                      <a:solidFill>
                        <a:schemeClr val="dk1"/>
                      </a:solidFill>
                      <a:prstDash val="dot"/>
                      <a:round/>
                      <a:headEnd len="sm" w="sm" type="none"/>
                      <a:tailEnd len="sm" w="sm" type="none"/>
                    </a:lnT>
                    <a:lnB cap="flat" cmpd="sng" w="12700">
                      <a:solidFill>
                        <a:schemeClr val="dk1"/>
                      </a:solidFill>
                      <a:prstDash val="dot"/>
                      <a:round/>
                      <a:headEnd len="sm" w="sm" type="none"/>
                      <a:tailEnd len="sm" w="sm" type="none"/>
                    </a:lnB>
                  </a:tcPr>
                </a:tc>
                <a:tc>
                  <a:txBody>
                    <a:bodyPr/>
                    <a:lstStyle/>
                    <a:p>
                      <a:pPr indent="0" lvl="0" marL="0" marR="0" rtl="0" algn="l">
                        <a:spcBef>
                          <a:spcPts val="0"/>
                        </a:spcBef>
                        <a:spcAft>
                          <a:spcPts val="0"/>
                        </a:spcAft>
                        <a:buNone/>
                      </a:pPr>
                      <a:r>
                        <a:rPr b="0" lang="en-US" sz="1000"/>
                        <a:t>ソフトウェア開発者向け教育資料(コンプライアンスプログラム・バージョン)を作成した。</a:t>
                      </a:r>
                      <a:endParaRPr b="0" sz="1000"/>
                    </a:p>
                    <a:p>
                      <a:pPr indent="0" lvl="0" marL="0" marR="0" rtl="0" algn="l">
                        <a:spcBef>
                          <a:spcPts val="0"/>
                        </a:spcBef>
                        <a:spcAft>
                          <a:spcPts val="0"/>
                        </a:spcAft>
                        <a:buNone/>
                      </a:pPr>
                      <a:r>
                        <a:rPr b="0" lang="en-US" sz="1000"/>
                        <a:t>今後、ソフトウェア開発ベンダー(ODM:Original Design Manufacturing)向けの教育資料を作成予定</a:t>
                      </a:r>
                      <a:endParaRPr b="0" sz="1000">
                        <a:latin typeface="Quattrocento Sans"/>
                        <a:ea typeface="Quattrocento Sans"/>
                        <a:cs typeface="Quattrocento Sans"/>
                        <a:sym typeface="Quattrocento Sans"/>
                      </a:endParaRPr>
                    </a:p>
                  </a:txBody>
                  <a:tcPr marT="45725" marB="45725" marR="91450" marL="91450" anchor="ctr">
                    <a:lnT cap="flat" cmpd="sng" w="12700">
                      <a:solidFill>
                        <a:schemeClr val="dk1"/>
                      </a:solidFill>
                      <a:prstDash val="dot"/>
                      <a:round/>
                      <a:headEnd len="sm" w="sm" type="none"/>
                      <a:tailEnd len="sm" w="sm" type="none"/>
                    </a:lnT>
                    <a:lnB cap="flat" cmpd="sng" w="12700">
                      <a:solidFill>
                        <a:schemeClr val="dk1"/>
                      </a:solidFill>
                      <a:prstDash val="dot"/>
                      <a:round/>
                      <a:headEnd len="sm" w="sm" type="none"/>
                      <a:tailEnd len="sm" w="sm" type="none"/>
                    </a:lnB>
                  </a:tcPr>
                </a:tc>
              </a:tr>
              <a:tr h="599725">
                <a:tc>
                  <a:txBody>
                    <a:bodyPr/>
                    <a:lstStyle/>
                    <a:p>
                      <a:pPr indent="0" lvl="0" marL="0" marR="0" rtl="0" algn="l">
                        <a:spcBef>
                          <a:spcPts val="0"/>
                        </a:spcBef>
                        <a:spcAft>
                          <a:spcPts val="0"/>
                        </a:spcAft>
                        <a:buNone/>
                      </a:pPr>
                      <a:r>
                        <a:rPr b="1" lang="en-US" sz="1050"/>
                        <a:t>SBOM</a:t>
                      </a:r>
                      <a:endParaRPr/>
                    </a:p>
                    <a:p>
                      <a:pPr indent="0" lvl="0" marL="0" marR="0" rtl="0" algn="l">
                        <a:spcBef>
                          <a:spcPts val="0"/>
                        </a:spcBef>
                        <a:spcAft>
                          <a:spcPts val="0"/>
                        </a:spcAft>
                        <a:buNone/>
                      </a:pPr>
                      <a:r>
                        <a:rPr b="1" lang="en-US" sz="1050"/>
                        <a:t>(ライセンス情報sg から名称変更)</a:t>
                      </a:r>
                      <a:endParaRPr/>
                    </a:p>
                  </a:txBody>
                  <a:tcPr marT="45725" marB="45725" marR="91450" marL="91450" anchor="ctr">
                    <a:lnT cap="flat" cmpd="sng" w="12700">
                      <a:solidFill>
                        <a:schemeClr val="dk1"/>
                      </a:solidFill>
                      <a:prstDash val="dot"/>
                      <a:round/>
                      <a:headEnd len="sm" w="sm" type="none"/>
                      <a:tailEnd len="sm" w="sm" type="none"/>
                    </a:lnT>
                    <a:lnB cap="flat" cmpd="sng" w="12700">
                      <a:solidFill>
                        <a:schemeClr val="dk1"/>
                      </a:solidFill>
                      <a:prstDash val="dot"/>
                      <a:round/>
                      <a:headEnd len="sm" w="sm" type="none"/>
                      <a:tailEnd len="sm" w="sm" type="none"/>
                    </a:lnB>
                  </a:tcPr>
                </a:tc>
                <a:tc>
                  <a:txBody>
                    <a:bodyPr/>
                    <a:lstStyle/>
                    <a:p>
                      <a:pPr indent="0" lvl="0" marL="0" marR="0" rtl="0" algn="l">
                        <a:spcBef>
                          <a:spcPts val="0"/>
                        </a:spcBef>
                        <a:spcAft>
                          <a:spcPts val="0"/>
                        </a:spcAft>
                        <a:buNone/>
                      </a:pPr>
                      <a:r>
                        <a:rPr b="0" lang="en-US" sz="1000"/>
                        <a:t>組織間のライセンス情報授受に関してのガイドラインやSPDX Lite 仕様の策定に貢献。現在は、SBOMなど、組織間のライセンス情報・ソフトウェアパッケージ情報の授受に関するガイドラインやSPDXへの仕様提案などを、動向を調査とあわせて実施</a:t>
                      </a:r>
                      <a:endParaRPr b="0" sz="1000">
                        <a:latin typeface="Quattrocento Sans"/>
                        <a:ea typeface="Quattrocento Sans"/>
                        <a:cs typeface="Quattrocento Sans"/>
                        <a:sym typeface="Quattrocento Sans"/>
                      </a:endParaRPr>
                    </a:p>
                  </a:txBody>
                  <a:tcPr marT="45725" marB="45725" marR="91450" marL="91450" anchor="ctr">
                    <a:lnT cap="flat" cmpd="sng" w="12700">
                      <a:solidFill>
                        <a:schemeClr val="dk1"/>
                      </a:solidFill>
                      <a:prstDash val="dot"/>
                      <a:round/>
                      <a:headEnd len="sm" w="sm" type="none"/>
                      <a:tailEnd len="sm" w="sm" type="none"/>
                    </a:lnT>
                    <a:lnB cap="flat" cmpd="sng" w="12700">
                      <a:solidFill>
                        <a:schemeClr val="dk1"/>
                      </a:solidFill>
                      <a:prstDash val="dot"/>
                      <a:round/>
                      <a:headEnd len="sm" w="sm" type="none"/>
                      <a:tailEnd len="sm" w="sm" type="none"/>
                    </a:lnB>
                  </a:tcPr>
                </a:tc>
              </a:tr>
              <a:tr h="485500">
                <a:tc>
                  <a:txBody>
                    <a:bodyPr/>
                    <a:lstStyle/>
                    <a:p>
                      <a:pPr indent="0" lvl="0" marL="0" marR="0" rtl="0" algn="l">
                        <a:spcBef>
                          <a:spcPts val="0"/>
                        </a:spcBef>
                        <a:spcAft>
                          <a:spcPts val="0"/>
                        </a:spcAft>
                        <a:buNone/>
                      </a:pPr>
                      <a:r>
                        <a:rPr b="1" lang="en-US" sz="1050"/>
                        <a:t>プロモーション </a:t>
                      </a:r>
                      <a:endParaRPr b="1" sz="1050"/>
                    </a:p>
                    <a:p>
                      <a:pPr indent="0" lvl="0" marL="0" marR="0" rtl="0" algn="l">
                        <a:spcBef>
                          <a:spcPts val="0"/>
                        </a:spcBef>
                        <a:spcAft>
                          <a:spcPts val="0"/>
                        </a:spcAft>
                        <a:buNone/>
                      </a:pPr>
                      <a:r>
                        <a:rPr b="1" lang="en-US" sz="1050"/>
                        <a:t>(Promotion)</a:t>
                      </a:r>
                      <a:endParaRPr b="1" sz="1050">
                        <a:latin typeface="Quattrocento Sans"/>
                        <a:ea typeface="Quattrocento Sans"/>
                        <a:cs typeface="Quattrocento Sans"/>
                        <a:sym typeface="Quattrocento Sans"/>
                      </a:endParaRPr>
                    </a:p>
                  </a:txBody>
                  <a:tcPr marT="45725" marB="45725" marR="91450" marL="91450" anchor="ctr">
                    <a:lnT cap="flat" cmpd="sng" w="12700">
                      <a:solidFill>
                        <a:schemeClr val="dk1"/>
                      </a:solidFill>
                      <a:prstDash val="dot"/>
                      <a:round/>
                      <a:headEnd len="sm" w="sm" type="none"/>
                      <a:tailEnd len="sm" w="sm" type="none"/>
                    </a:lnT>
                    <a:lnB cap="flat" cmpd="sng" w="12700">
                      <a:solidFill>
                        <a:schemeClr val="dk1"/>
                      </a:solidFill>
                      <a:prstDash val="dot"/>
                      <a:round/>
                      <a:headEnd len="sm" w="sm" type="none"/>
                      <a:tailEnd len="sm" w="sm" type="none"/>
                    </a:lnB>
                  </a:tcPr>
                </a:tc>
                <a:tc>
                  <a:txBody>
                    <a:bodyPr/>
                    <a:lstStyle/>
                    <a:p>
                      <a:pPr indent="0" lvl="0" marL="0" marR="0" rtl="0" algn="l">
                        <a:spcBef>
                          <a:spcPts val="0"/>
                        </a:spcBef>
                        <a:spcAft>
                          <a:spcPts val="0"/>
                        </a:spcAft>
                        <a:buNone/>
                      </a:pPr>
                      <a:r>
                        <a:rPr b="0" lang="en-US" sz="1000"/>
                        <a:t>OSSコンプライアンスやOSSそのものの重要性の認知を拡大するための資料の作成やメディア・政府・産業界・学術界などと連携した啓発活動など</a:t>
                      </a:r>
                      <a:endParaRPr b="0" sz="1000">
                        <a:latin typeface="Quattrocento Sans"/>
                        <a:ea typeface="Quattrocento Sans"/>
                        <a:cs typeface="Quattrocento Sans"/>
                        <a:sym typeface="Quattrocento Sans"/>
                      </a:endParaRPr>
                    </a:p>
                  </a:txBody>
                  <a:tcPr marT="45725" marB="45725" marR="91450" marL="91450" anchor="ctr">
                    <a:lnT cap="flat" cmpd="sng" w="12700">
                      <a:solidFill>
                        <a:schemeClr val="dk1"/>
                      </a:solidFill>
                      <a:prstDash val="dot"/>
                      <a:round/>
                      <a:headEnd len="sm" w="sm" type="none"/>
                      <a:tailEnd len="sm" w="sm" type="none"/>
                    </a:lnT>
                    <a:lnB cap="flat" cmpd="sng" w="12700">
                      <a:solidFill>
                        <a:schemeClr val="dk1"/>
                      </a:solidFill>
                      <a:prstDash val="dot"/>
                      <a:round/>
                      <a:headEnd len="sm" w="sm" type="none"/>
                      <a:tailEnd len="sm" w="sm" type="none"/>
                    </a:lnB>
                  </a:tcPr>
                </a:tc>
              </a:tr>
              <a:tr h="799675">
                <a:tc>
                  <a:txBody>
                    <a:bodyPr/>
                    <a:lstStyle/>
                    <a:p>
                      <a:pPr indent="0" lvl="0" marL="0" marR="0" rtl="0" algn="l">
                        <a:spcBef>
                          <a:spcPts val="0"/>
                        </a:spcBef>
                        <a:spcAft>
                          <a:spcPts val="0"/>
                        </a:spcAft>
                        <a:buNone/>
                      </a:pPr>
                      <a:r>
                        <a:rPr b="1" lang="en-US" sz="1050"/>
                        <a:t>Automation</a:t>
                      </a:r>
                      <a:endParaRPr/>
                    </a:p>
                    <a:p>
                      <a:pPr indent="0" lvl="0" marL="0" marR="0" rtl="0" algn="l">
                        <a:spcBef>
                          <a:spcPts val="0"/>
                        </a:spcBef>
                        <a:spcAft>
                          <a:spcPts val="0"/>
                        </a:spcAft>
                        <a:buNone/>
                      </a:pPr>
                      <a:r>
                        <a:rPr b="1" lang="en-US" sz="1050"/>
                        <a:t>(Tooling sg から名称変更)</a:t>
                      </a:r>
                      <a:endParaRPr b="1" sz="1050">
                        <a:latin typeface="Quattrocento Sans"/>
                        <a:ea typeface="Quattrocento Sans"/>
                        <a:cs typeface="Quattrocento Sans"/>
                        <a:sym typeface="Quattrocento Sans"/>
                      </a:endParaRPr>
                    </a:p>
                  </a:txBody>
                  <a:tcPr marT="45725" marB="45725" marR="91450" marL="91450" anchor="ctr">
                    <a:lnT cap="flat" cmpd="sng" w="12700">
                      <a:solidFill>
                        <a:schemeClr val="dk1"/>
                      </a:solidFill>
                      <a:prstDash val="dot"/>
                      <a:round/>
                      <a:headEnd len="sm" w="sm" type="none"/>
                      <a:tailEnd len="sm" w="sm" type="none"/>
                    </a:lnT>
                    <a:lnB cap="flat" cmpd="sng" w="12700">
                      <a:solidFill>
                        <a:schemeClr val="dk1"/>
                      </a:solidFill>
                      <a:prstDash val="dot"/>
                      <a:round/>
                      <a:headEnd len="sm" w="sm" type="none"/>
                      <a:tailEnd len="sm" w="sm" type="none"/>
                    </a:lnB>
                  </a:tcPr>
                </a:tc>
                <a:tc>
                  <a:txBody>
                    <a:bodyPr/>
                    <a:lstStyle/>
                    <a:p>
                      <a:pPr indent="0" lvl="0" marL="0" marR="0" rtl="0" algn="l">
                        <a:spcBef>
                          <a:spcPts val="0"/>
                        </a:spcBef>
                        <a:spcAft>
                          <a:spcPts val="0"/>
                        </a:spcAft>
                        <a:buNone/>
                      </a:pPr>
                      <a:r>
                        <a:rPr b="0" lang="en-US" sz="1000"/>
                        <a:t>管理運用のためのOSSを利用して、 Open Source Compliance において以下の項目の実現を目指す</a:t>
                      </a:r>
                      <a:endParaRPr b="0" sz="1000"/>
                    </a:p>
                    <a:p>
                      <a:pPr indent="-171450" lvl="0" marL="171450" marR="0" rtl="0" algn="l">
                        <a:spcBef>
                          <a:spcPts val="0"/>
                        </a:spcBef>
                        <a:spcAft>
                          <a:spcPts val="0"/>
                        </a:spcAft>
                        <a:buClr>
                          <a:schemeClr val="dk1"/>
                        </a:buClr>
                        <a:buSzPts val="1000"/>
                        <a:buFont typeface="Arial"/>
                        <a:buChar char="•"/>
                      </a:pPr>
                      <a:r>
                        <a:rPr b="0" lang="en-US" sz="1000"/>
                        <a:t>組織に応じたワークフローの構築</a:t>
                      </a:r>
                      <a:endParaRPr b="0" sz="1000"/>
                    </a:p>
                    <a:p>
                      <a:pPr indent="-171450" lvl="0" marL="171450" marR="0" rtl="0" algn="l">
                        <a:spcBef>
                          <a:spcPts val="0"/>
                        </a:spcBef>
                        <a:spcAft>
                          <a:spcPts val="0"/>
                        </a:spcAft>
                        <a:buClr>
                          <a:schemeClr val="dk1"/>
                        </a:buClr>
                        <a:buSzPts val="1000"/>
                        <a:buFont typeface="Arial"/>
                        <a:buChar char="•"/>
                      </a:pPr>
                      <a:r>
                        <a:rPr b="0" lang="en-US" sz="1000"/>
                        <a:t>省力化 (オートメーション)</a:t>
                      </a:r>
                      <a:endParaRPr/>
                    </a:p>
                    <a:p>
                      <a:pPr indent="-171450" lvl="0" marL="171450" marR="0" rtl="0" algn="l">
                        <a:spcBef>
                          <a:spcPts val="0"/>
                        </a:spcBef>
                        <a:spcAft>
                          <a:spcPts val="0"/>
                        </a:spcAft>
                        <a:buClr>
                          <a:schemeClr val="dk1"/>
                        </a:buClr>
                        <a:buSzPts val="1000"/>
                        <a:buFont typeface="Arial"/>
                        <a:buChar char="•"/>
                      </a:pPr>
                      <a:r>
                        <a:rPr b="0" lang="en-US" sz="1000"/>
                        <a:t>質の向上</a:t>
                      </a:r>
                      <a:endParaRPr b="0" sz="1000">
                        <a:latin typeface="Quattrocento Sans"/>
                        <a:ea typeface="Quattrocento Sans"/>
                        <a:cs typeface="Quattrocento Sans"/>
                        <a:sym typeface="Quattrocento Sans"/>
                      </a:endParaRPr>
                    </a:p>
                  </a:txBody>
                  <a:tcPr marT="45725" marB="45725" marR="91450" marL="91450" anchor="ctr">
                    <a:lnT cap="flat" cmpd="sng" w="12700">
                      <a:solidFill>
                        <a:schemeClr val="dk1"/>
                      </a:solidFill>
                      <a:prstDash val="dot"/>
                      <a:round/>
                      <a:headEnd len="sm" w="sm" type="none"/>
                      <a:tailEnd len="sm" w="sm" type="none"/>
                    </a:lnT>
                    <a:lnB cap="flat" cmpd="sng" w="12700">
                      <a:solidFill>
                        <a:schemeClr val="dk1"/>
                      </a:solidFill>
                      <a:prstDash val="dot"/>
                      <a:round/>
                      <a:headEnd len="sm" w="sm" type="none"/>
                      <a:tailEnd len="sm" w="sm" type="none"/>
                    </a:lnB>
                  </a:tcPr>
                </a:tc>
              </a:tr>
              <a:tr h="442375">
                <a:tc>
                  <a:txBody>
                    <a:bodyPr/>
                    <a:lstStyle/>
                    <a:p>
                      <a:pPr indent="0" lvl="0" marL="0" marR="0" rtl="0" algn="l">
                        <a:spcBef>
                          <a:spcPts val="0"/>
                        </a:spcBef>
                        <a:spcAft>
                          <a:spcPts val="0"/>
                        </a:spcAft>
                        <a:buNone/>
                      </a:pPr>
                      <a:r>
                        <a:rPr b="1" lang="en-US" sz="1050">
                          <a:latin typeface="Quattrocento Sans"/>
                          <a:ea typeface="Quattrocento Sans"/>
                          <a:cs typeface="Quattrocento Sans"/>
                          <a:sym typeface="Quattrocento Sans"/>
                        </a:rPr>
                        <a:t>OSPO</a:t>
                      </a:r>
                      <a:endParaRPr b="1" sz="1050">
                        <a:latin typeface="Quattrocento Sans"/>
                        <a:ea typeface="Quattrocento Sans"/>
                        <a:cs typeface="Quattrocento Sans"/>
                        <a:sym typeface="Quattrocento Sans"/>
                      </a:endParaRPr>
                    </a:p>
                  </a:txBody>
                  <a:tcPr marT="45725" marB="45725" marR="91450" marL="91450" anchor="ctr">
                    <a:lnT cap="flat" cmpd="sng" w="12700">
                      <a:solidFill>
                        <a:schemeClr val="dk1"/>
                      </a:solidFill>
                      <a:prstDash val="dot"/>
                      <a:round/>
                      <a:headEnd len="sm" w="sm" type="none"/>
                      <a:tailEnd len="sm" w="sm" type="none"/>
                    </a:lnT>
                  </a:tcPr>
                </a:tc>
                <a:tc>
                  <a:txBody>
                    <a:bodyPr/>
                    <a:lstStyle/>
                    <a:p>
                      <a:pPr indent="0" lvl="0" marL="0" marR="0" rtl="0" algn="l">
                        <a:lnSpc>
                          <a:spcPct val="100000"/>
                        </a:lnSpc>
                        <a:spcBef>
                          <a:spcPts val="0"/>
                        </a:spcBef>
                        <a:spcAft>
                          <a:spcPts val="0"/>
                        </a:spcAft>
                        <a:buClr>
                          <a:schemeClr val="dk1"/>
                        </a:buClr>
                        <a:buSzPts val="1000"/>
                        <a:buFont typeface="Arial"/>
                        <a:buNone/>
                      </a:pPr>
                      <a:r>
                        <a:rPr b="0" lang="en-US" sz="1000">
                          <a:latin typeface="Quattrocento Sans"/>
                          <a:ea typeface="Quattrocento Sans"/>
                          <a:cs typeface="Quattrocento Sans"/>
                          <a:sym typeface="Quattrocento Sans"/>
                        </a:rPr>
                        <a:t>OSS推進に必要となる役割の明確化と実践方法の提案を検討/TODO GroupとJapan OSPO Local Meetupとして共催</a:t>
                      </a:r>
                      <a:endParaRPr/>
                    </a:p>
                    <a:p>
                      <a:pPr indent="-171450" lvl="0" marL="171450" marR="0" rtl="0" algn="l">
                        <a:spcBef>
                          <a:spcPts val="0"/>
                        </a:spcBef>
                        <a:spcAft>
                          <a:spcPts val="0"/>
                        </a:spcAft>
                        <a:buClr>
                          <a:schemeClr val="dk1"/>
                        </a:buClr>
                        <a:buSzPts val="800"/>
                        <a:buFont typeface="Arial"/>
                        <a:buChar char="•"/>
                      </a:pPr>
                      <a:r>
                        <a:rPr lang="en-US" sz="800">
                          <a:solidFill>
                            <a:schemeClr val="dk1"/>
                          </a:solidFill>
                          <a:latin typeface="Quattrocento Sans"/>
                          <a:ea typeface="Quattrocento Sans"/>
                          <a:cs typeface="Quattrocento Sans"/>
                          <a:sym typeface="Quattrocento Sans"/>
                        </a:rPr>
                        <a:t>OSS Strategy &amp; Hosting議論</a:t>
                      </a:r>
                      <a:endParaRPr sz="800">
                        <a:solidFill>
                          <a:schemeClr val="dk1"/>
                        </a:solidFill>
                        <a:latin typeface="Quattrocento Sans"/>
                        <a:ea typeface="Quattrocento Sans"/>
                        <a:cs typeface="Quattrocento Sans"/>
                        <a:sym typeface="Quattrocento Sans"/>
                      </a:endParaRPr>
                    </a:p>
                    <a:p>
                      <a:pPr indent="-171450" lvl="0" marL="171450" marR="0" rtl="0" algn="l">
                        <a:spcBef>
                          <a:spcPts val="0"/>
                        </a:spcBef>
                        <a:spcAft>
                          <a:spcPts val="0"/>
                        </a:spcAft>
                        <a:buClr>
                          <a:schemeClr val="dk1"/>
                        </a:buClr>
                        <a:buSzPts val="800"/>
                        <a:buFont typeface="Arial"/>
                        <a:buChar char="•"/>
                      </a:pPr>
                      <a:r>
                        <a:rPr b="0" lang="en-US" sz="800">
                          <a:solidFill>
                            <a:schemeClr val="dk1"/>
                          </a:solidFill>
                          <a:latin typeface="Quattrocento Sans"/>
                          <a:ea typeface="Quattrocento Sans"/>
                          <a:cs typeface="Quattrocento Sans"/>
                          <a:sym typeface="Quattrocento Sans"/>
                        </a:rPr>
                        <a:t>OSPO FAQ検討</a:t>
                      </a:r>
                      <a:endParaRPr b="0" sz="1000">
                        <a:latin typeface="Quattrocento Sans"/>
                        <a:ea typeface="Quattrocento Sans"/>
                        <a:cs typeface="Quattrocento Sans"/>
                        <a:sym typeface="Quattrocento Sans"/>
                      </a:endParaRPr>
                    </a:p>
                  </a:txBody>
                  <a:tcPr marT="45725" marB="45725" marR="91450" marL="91450" anchor="ctr">
                    <a:lnT cap="flat" cmpd="sng" w="12700">
                      <a:solidFill>
                        <a:schemeClr val="dk1"/>
                      </a:solidFill>
                      <a:prstDash val="dot"/>
                      <a:round/>
                      <a:headEnd len="sm" w="sm" type="none"/>
                      <a:tailEnd len="sm" w="sm" type="none"/>
                    </a:lnT>
                  </a:tcPr>
                </a:tc>
              </a:tr>
            </a:tbl>
          </a:graphicData>
        </a:graphic>
      </p:graphicFrame>
      <p:sp>
        <p:nvSpPr>
          <p:cNvPr id="403" name="Google Shape;403;p26"/>
          <p:cNvSpPr txBox="1"/>
          <p:nvPr>
            <p:ph idx="11" type="ftr"/>
          </p:nvPr>
        </p:nvSpPr>
        <p:spPr>
          <a:xfrm>
            <a:off x="1331339" y="6423024"/>
            <a:ext cx="2874389" cy="1397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OpenChain Japan Work Group</a:t>
            </a:r>
            <a:endParaRPr/>
          </a:p>
        </p:txBody>
      </p:sp>
      <p:sp>
        <p:nvSpPr>
          <p:cNvPr id="404" name="Google Shape;404;p26"/>
          <p:cNvSpPr txBox="1"/>
          <p:nvPr>
            <p:ph idx="12" type="sldNum"/>
          </p:nvPr>
        </p:nvSpPr>
        <p:spPr>
          <a:xfrm>
            <a:off x="9365610" y="6581775"/>
            <a:ext cx="2743200" cy="1397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05" name="Google Shape;405;p26"/>
          <p:cNvSpPr txBox="1"/>
          <p:nvPr/>
        </p:nvSpPr>
        <p:spPr>
          <a:xfrm>
            <a:off x="5068389" y="792458"/>
            <a:ext cx="5268686" cy="51732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7F7F7F"/>
              </a:buClr>
              <a:buSzPts val="1600"/>
              <a:buFont typeface="Noto Sans Symbols"/>
              <a:buNone/>
            </a:pPr>
            <a:r>
              <a:rPr b="1" lang="en-US" sz="1600">
                <a:solidFill>
                  <a:srgbClr val="20252B"/>
                </a:solidFill>
                <a:latin typeface="Quattrocento Sans"/>
                <a:ea typeface="Quattrocento Sans"/>
                <a:cs typeface="Quattrocento Sans"/>
                <a:sym typeface="Quattrocento Sans"/>
              </a:rPr>
              <a:t>(Chatham House Rule を適用する場合アリ)</a:t>
            </a:r>
            <a:endParaRPr b="1" sz="1800">
              <a:solidFill>
                <a:srgbClr val="20252B"/>
              </a:solidFill>
              <a:latin typeface="Quattrocento Sans"/>
              <a:ea typeface="Quattrocento Sans"/>
              <a:cs typeface="Quattrocento Sans"/>
              <a:sym typeface="Quattrocento Sans"/>
            </a:endParaRPr>
          </a:p>
        </p:txBody>
      </p:sp>
      <p:grpSp>
        <p:nvGrpSpPr>
          <p:cNvPr id="406" name="Google Shape;406;p26"/>
          <p:cNvGrpSpPr/>
          <p:nvPr/>
        </p:nvGrpSpPr>
        <p:grpSpPr>
          <a:xfrm>
            <a:off x="9109974" y="991586"/>
            <a:ext cx="2889755" cy="5450952"/>
            <a:chOff x="9109974" y="991586"/>
            <a:chExt cx="2889755" cy="5450952"/>
          </a:xfrm>
        </p:grpSpPr>
        <p:grpSp>
          <p:nvGrpSpPr>
            <p:cNvPr id="407" name="Google Shape;407;p26"/>
            <p:cNvGrpSpPr/>
            <p:nvPr/>
          </p:nvGrpSpPr>
          <p:grpSpPr>
            <a:xfrm>
              <a:off x="9288792" y="991586"/>
              <a:ext cx="2532119" cy="1377083"/>
              <a:chOff x="9288792" y="878372"/>
              <a:chExt cx="2532119" cy="1377083"/>
            </a:xfrm>
          </p:grpSpPr>
          <p:grpSp>
            <p:nvGrpSpPr>
              <p:cNvPr id="408" name="Google Shape;408;p26"/>
              <p:cNvGrpSpPr/>
              <p:nvPr/>
            </p:nvGrpSpPr>
            <p:grpSpPr>
              <a:xfrm>
                <a:off x="9288792" y="878372"/>
                <a:ext cx="1121036" cy="1377083"/>
                <a:chOff x="9171081" y="878372"/>
                <a:chExt cx="1121036" cy="1377083"/>
              </a:xfrm>
            </p:grpSpPr>
            <p:pic>
              <p:nvPicPr>
                <p:cNvPr id="409" name="Google Shape;409;p26"/>
                <p:cNvPicPr preferRelativeResize="0"/>
                <p:nvPr/>
              </p:nvPicPr>
              <p:blipFill rotWithShape="1">
                <a:blip r:embed="rId3">
                  <a:alphaModFix/>
                </a:blip>
                <a:srcRect b="0" l="0" r="0" t="0"/>
                <a:stretch/>
              </p:blipFill>
              <p:spPr>
                <a:xfrm>
                  <a:off x="9171081" y="878372"/>
                  <a:ext cx="1121036" cy="1121036"/>
                </a:xfrm>
                <a:prstGeom prst="flowChartConnector">
                  <a:avLst/>
                </a:prstGeom>
                <a:noFill/>
                <a:ln>
                  <a:noFill/>
                </a:ln>
              </p:spPr>
            </p:pic>
            <p:sp>
              <p:nvSpPr>
                <p:cNvPr id="410" name="Google Shape;410;p26"/>
                <p:cNvSpPr txBox="1"/>
                <p:nvPr/>
              </p:nvSpPr>
              <p:spPr>
                <a:xfrm>
                  <a:off x="9171081" y="2009234"/>
                  <a:ext cx="1121036" cy="24622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000">
                      <a:solidFill>
                        <a:schemeClr val="dk1"/>
                      </a:solidFill>
                      <a:latin typeface="Quattrocento Sans"/>
                      <a:ea typeface="Quattrocento Sans"/>
                      <a:cs typeface="Quattrocento Sans"/>
                      <a:sym typeface="Quattrocento Sans"/>
                    </a:rPr>
                    <a:t>Planning：渡邊</a:t>
                  </a:r>
                  <a:endParaRPr/>
                </a:p>
              </p:txBody>
            </p:sp>
          </p:grpSp>
          <p:grpSp>
            <p:nvGrpSpPr>
              <p:cNvPr id="411" name="Google Shape;411;p26"/>
              <p:cNvGrpSpPr/>
              <p:nvPr/>
            </p:nvGrpSpPr>
            <p:grpSpPr>
              <a:xfrm>
                <a:off x="10699875" y="878372"/>
                <a:ext cx="1121036" cy="1371639"/>
                <a:chOff x="10649753" y="897027"/>
                <a:chExt cx="1121036" cy="1371639"/>
              </a:xfrm>
            </p:grpSpPr>
            <p:pic>
              <p:nvPicPr>
                <p:cNvPr descr="shimaさんのプロフィール写真" id="412" name="Google Shape;412;p26"/>
                <p:cNvPicPr preferRelativeResize="0"/>
                <p:nvPr/>
              </p:nvPicPr>
              <p:blipFill rotWithShape="1">
                <a:blip r:embed="rId4">
                  <a:alphaModFix/>
                </a:blip>
                <a:srcRect b="0" l="0" r="0" t="0"/>
                <a:stretch/>
              </p:blipFill>
              <p:spPr>
                <a:xfrm>
                  <a:off x="10649753" y="897027"/>
                  <a:ext cx="1121036" cy="1121036"/>
                </a:xfrm>
                <a:prstGeom prst="flowChartConnector">
                  <a:avLst/>
                </a:prstGeom>
                <a:noFill/>
                <a:ln>
                  <a:noFill/>
                </a:ln>
              </p:spPr>
            </p:pic>
            <p:sp>
              <p:nvSpPr>
                <p:cNvPr id="413" name="Google Shape;413;p26"/>
                <p:cNvSpPr txBox="1"/>
                <p:nvPr/>
              </p:nvSpPr>
              <p:spPr>
                <a:xfrm>
                  <a:off x="10649753" y="2022445"/>
                  <a:ext cx="1121036" cy="24622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000">
                      <a:solidFill>
                        <a:schemeClr val="dk1"/>
                      </a:solidFill>
                      <a:latin typeface="Quattrocento Sans"/>
                      <a:ea typeface="Quattrocento Sans"/>
                      <a:cs typeface="Quattrocento Sans"/>
                      <a:sym typeface="Quattrocento Sans"/>
                    </a:rPr>
                    <a:t>FAQ：島</a:t>
                  </a:r>
                  <a:endParaRPr/>
                </a:p>
              </p:txBody>
            </p:sp>
          </p:grpSp>
        </p:grpSp>
        <p:grpSp>
          <p:nvGrpSpPr>
            <p:cNvPr id="414" name="Google Shape;414;p26"/>
            <p:cNvGrpSpPr/>
            <p:nvPr/>
          </p:nvGrpSpPr>
          <p:grpSpPr>
            <a:xfrm>
              <a:off x="9249273" y="2321081"/>
              <a:ext cx="2669032" cy="1374453"/>
              <a:chOff x="9249273" y="2241980"/>
              <a:chExt cx="2669032" cy="1374453"/>
            </a:xfrm>
          </p:grpSpPr>
          <p:grpSp>
            <p:nvGrpSpPr>
              <p:cNvPr id="415" name="Google Shape;415;p26"/>
              <p:cNvGrpSpPr/>
              <p:nvPr/>
            </p:nvGrpSpPr>
            <p:grpSpPr>
              <a:xfrm>
                <a:off x="9249273" y="2241980"/>
                <a:ext cx="1200075" cy="1367500"/>
                <a:chOff x="9131561" y="2198435"/>
                <a:chExt cx="1200075" cy="1367500"/>
              </a:xfrm>
            </p:grpSpPr>
            <p:pic>
              <p:nvPicPr>
                <p:cNvPr id="416" name="Google Shape;416;p26"/>
                <p:cNvPicPr preferRelativeResize="0"/>
                <p:nvPr/>
              </p:nvPicPr>
              <p:blipFill rotWithShape="1">
                <a:blip r:embed="rId5">
                  <a:alphaModFix/>
                </a:blip>
                <a:srcRect b="0" l="0" r="0" t="0"/>
                <a:stretch/>
              </p:blipFill>
              <p:spPr>
                <a:xfrm>
                  <a:off x="9171080" y="2198435"/>
                  <a:ext cx="1121036" cy="1121036"/>
                </a:xfrm>
                <a:prstGeom prst="rect">
                  <a:avLst/>
                </a:prstGeom>
                <a:noFill/>
                <a:ln>
                  <a:noFill/>
                </a:ln>
              </p:spPr>
            </p:pic>
            <p:sp>
              <p:nvSpPr>
                <p:cNvPr id="417" name="Google Shape;417;p26"/>
                <p:cNvSpPr txBox="1"/>
                <p:nvPr/>
              </p:nvSpPr>
              <p:spPr>
                <a:xfrm>
                  <a:off x="9131561" y="3319714"/>
                  <a:ext cx="1200075" cy="24622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000">
                      <a:solidFill>
                        <a:schemeClr val="dk1"/>
                      </a:solidFill>
                      <a:latin typeface="Quattrocento Sans"/>
                      <a:ea typeface="Quattrocento Sans"/>
                      <a:cs typeface="Quattrocento Sans"/>
                      <a:sym typeface="Quattrocento Sans"/>
                    </a:rPr>
                    <a:t>Education：小泉</a:t>
                  </a:r>
                  <a:endParaRPr/>
                </a:p>
              </p:txBody>
            </p:sp>
          </p:grpSp>
          <p:grpSp>
            <p:nvGrpSpPr>
              <p:cNvPr id="418" name="Google Shape;418;p26"/>
              <p:cNvGrpSpPr/>
              <p:nvPr/>
            </p:nvGrpSpPr>
            <p:grpSpPr>
              <a:xfrm>
                <a:off x="10602481" y="2241980"/>
                <a:ext cx="1315824" cy="1374453"/>
                <a:chOff x="10552359" y="2199948"/>
                <a:chExt cx="1315824" cy="1374453"/>
              </a:xfrm>
            </p:grpSpPr>
            <p:pic>
              <p:nvPicPr>
                <p:cNvPr descr="トヨタ自動車 遠藤様" id="419" name="Google Shape;419;p26"/>
                <p:cNvPicPr preferRelativeResize="0"/>
                <p:nvPr/>
              </p:nvPicPr>
              <p:blipFill rotWithShape="1">
                <a:blip r:embed="rId6">
                  <a:alphaModFix/>
                </a:blip>
                <a:srcRect b="0" l="17286" r="17286" t="0"/>
                <a:stretch/>
              </p:blipFill>
              <p:spPr>
                <a:xfrm>
                  <a:off x="10649753" y="2199948"/>
                  <a:ext cx="1121037" cy="1121037"/>
                </a:xfrm>
                <a:prstGeom prst="flowChartConnector">
                  <a:avLst/>
                </a:prstGeom>
                <a:noFill/>
                <a:ln>
                  <a:noFill/>
                </a:ln>
              </p:spPr>
            </p:pic>
            <p:sp>
              <p:nvSpPr>
                <p:cNvPr id="420" name="Google Shape;420;p26"/>
                <p:cNvSpPr txBox="1"/>
                <p:nvPr/>
              </p:nvSpPr>
              <p:spPr>
                <a:xfrm>
                  <a:off x="10552359" y="3328180"/>
                  <a:ext cx="1315824" cy="24622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000">
                      <a:solidFill>
                        <a:schemeClr val="dk1"/>
                      </a:solidFill>
                      <a:latin typeface="Quattrocento Sans"/>
                      <a:ea typeface="Quattrocento Sans"/>
                      <a:cs typeface="Quattrocento Sans"/>
                      <a:sym typeface="Quattrocento Sans"/>
                    </a:rPr>
                    <a:t>Promotion：遠藤</a:t>
                  </a:r>
                  <a:endParaRPr/>
                </a:p>
              </p:txBody>
            </p:sp>
          </p:grpSp>
        </p:grpSp>
        <p:grpSp>
          <p:nvGrpSpPr>
            <p:cNvPr id="421" name="Google Shape;421;p26"/>
            <p:cNvGrpSpPr/>
            <p:nvPr/>
          </p:nvGrpSpPr>
          <p:grpSpPr>
            <a:xfrm>
              <a:off x="9109974" y="3647946"/>
              <a:ext cx="2889755" cy="1379957"/>
              <a:chOff x="9109974" y="3564179"/>
              <a:chExt cx="2889755" cy="1379957"/>
            </a:xfrm>
          </p:grpSpPr>
          <p:grpSp>
            <p:nvGrpSpPr>
              <p:cNvPr id="422" name="Google Shape;422;p26"/>
              <p:cNvGrpSpPr/>
              <p:nvPr/>
            </p:nvGrpSpPr>
            <p:grpSpPr>
              <a:xfrm>
                <a:off x="9109974" y="3564179"/>
                <a:ext cx="1478672" cy="1365217"/>
                <a:chOff x="9094207" y="3564179"/>
                <a:chExt cx="1478672" cy="1365217"/>
              </a:xfrm>
            </p:grpSpPr>
            <p:pic>
              <p:nvPicPr>
                <p:cNvPr id="423" name="Google Shape;423;p26"/>
                <p:cNvPicPr preferRelativeResize="0"/>
                <p:nvPr/>
              </p:nvPicPr>
              <p:blipFill rotWithShape="1">
                <a:blip r:embed="rId7">
                  <a:alphaModFix/>
                </a:blip>
                <a:srcRect b="0" l="0" r="0" t="0"/>
                <a:stretch/>
              </p:blipFill>
              <p:spPr>
                <a:xfrm>
                  <a:off x="9273025" y="3564179"/>
                  <a:ext cx="1121036" cy="1121036"/>
                </a:xfrm>
                <a:prstGeom prst="flowChartConnector">
                  <a:avLst/>
                </a:prstGeom>
                <a:noFill/>
                <a:ln>
                  <a:noFill/>
                </a:ln>
              </p:spPr>
            </p:pic>
            <p:sp>
              <p:nvSpPr>
                <p:cNvPr id="424" name="Google Shape;424;p26"/>
                <p:cNvSpPr txBox="1"/>
                <p:nvPr/>
              </p:nvSpPr>
              <p:spPr>
                <a:xfrm>
                  <a:off x="9094207" y="4683175"/>
                  <a:ext cx="1478672" cy="24622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000">
                      <a:solidFill>
                        <a:schemeClr val="dk1"/>
                      </a:solidFill>
                      <a:latin typeface="Quattrocento Sans"/>
                      <a:ea typeface="Quattrocento Sans"/>
                      <a:cs typeface="Quattrocento Sans"/>
                      <a:sym typeface="Quattrocento Sans"/>
                    </a:rPr>
                    <a:t>Automation：小保田</a:t>
                  </a:r>
                  <a:endParaRPr/>
                </a:p>
              </p:txBody>
            </p:sp>
          </p:grpSp>
          <p:grpSp>
            <p:nvGrpSpPr>
              <p:cNvPr id="425" name="Google Shape;425;p26"/>
              <p:cNvGrpSpPr/>
              <p:nvPr/>
            </p:nvGrpSpPr>
            <p:grpSpPr>
              <a:xfrm>
                <a:off x="10521057" y="3564179"/>
                <a:ext cx="1478672" cy="1379957"/>
                <a:chOff x="10489755" y="3564179"/>
                <a:chExt cx="1478672" cy="1379957"/>
              </a:xfrm>
            </p:grpSpPr>
            <p:pic>
              <p:nvPicPr>
                <p:cNvPr id="426" name="Google Shape;426;p26"/>
                <p:cNvPicPr preferRelativeResize="0"/>
                <p:nvPr/>
              </p:nvPicPr>
              <p:blipFill rotWithShape="1">
                <a:blip r:embed="rId8">
                  <a:alphaModFix/>
                </a:blip>
                <a:srcRect b="0" l="0" r="0" t="0"/>
                <a:stretch/>
              </p:blipFill>
              <p:spPr>
                <a:xfrm>
                  <a:off x="10668573" y="3564179"/>
                  <a:ext cx="1121036" cy="1121036"/>
                </a:xfrm>
                <a:prstGeom prst="ellipse">
                  <a:avLst/>
                </a:prstGeom>
                <a:noFill/>
                <a:ln>
                  <a:noFill/>
                </a:ln>
              </p:spPr>
            </p:pic>
            <p:sp>
              <p:nvSpPr>
                <p:cNvPr id="427" name="Google Shape;427;p26"/>
                <p:cNvSpPr txBox="1"/>
                <p:nvPr/>
              </p:nvSpPr>
              <p:spPr>
                <a:xfrm>
                  <a:off x="10489755" y="4697915"/>
                  <a:ext cx="1478672" cy="24622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000">
                      <a:solidFill>
                        <a:schemeClr val="dk1"/>
                      </a:solidFill>
                      <a:latin typeface="Quattrocento Sans"/>
                      <a:ea typeface="Quattrocento Sans"/>
                      <a:cs typeface="Quattrocento Sans"/>
                      <a:sym typeface="Quattrocento Sans"/>
                    </a:rPr>
                    <a:t>Automation：忍頂寺</a:t>
                  </a:r>
                  <a:endParaRPr/>
                </a:p>
              </p:txBody>
            </p:sp>
          </p:grpSp>
        </p:grpSp>
        <p:grpSp>
          <p:nvGrpSpPr>
            <p:cNvPr id="428" name="Google Shape;428;p26"/>
            <p:cNvGrpSpPr/>
            <p:nvPr/>
          </p:nvGrpSpPr>
          <p:grpSpPr>
            <a:xfrm>
              <a:off x="9109974" y="4980314"/>
              <a:ext cx="2889755" cy="1462224"/>
              <a:chOff x="9109974" y="4867100"/>
              <a:chExt cx="2889755" cy="1462224"/>
            </a:xfrm>
          </p:grpSpPr>
          <p:grpSp>
            <p:nvGrpSpPr>
              <p:cNvPr id="429" name="Google Shape;429;p26"/>
              <p:cNvGrpSpPr/>
              <p:nvPr/>
            </p:nvGrpSpPr>
            <p:grpSpPr>
              <a:xfrm>
                <a:off x="9109974" y="4867100"/>
                <a:ext cx="1478672" cy="1371673"/>
                <a:chOff x="9125741" y="4911978"/>
                <a:chExt cx="1478672" cy="1371673"/>
              </a:xfrm>
            </p:grpSpPr>
            <p:pic>
              <p:nvPicPr>
                <p:cNvPr id="430" name="Google Shape;430;p26"/>
                <p:cNvPicPr preferRelativeResize="0"/>
                <p:nvPr/>
              </p:nvPicPr>
              <p:blipFill rotWithShape="1">
                <a:blip r:embed="rId9">
                  <a:alphaModFix/>
                </a:blip>
                <a:srcRect b="0" l="0" r="0" t="0"/>
                <a:stretch/>
              </p:blipFill>
              <p:spPr>
                <a:xfrm>
                  <a:off x="9304559" y="4911978"/>
                  <a:ext cx="1121036" cy="1121036"/>
                </a:xfrm>
                <a:prstGeom prst="flowChartConnector">
                  <a:avLst/>
                </a:prstGeom>
                <a:noFill/>
                <a:ln>
                  <a:noFill/>
                </a:ln>
              </p:spPr>
            </p:pic>
            <p:sp>
              <p:nvSpPr>
                <p:cNvPr id="431" name="Google Shape;431;p26"/>
                <p:cNvSpPr txBox="1"/>
                <p:nvPr/>
              </p:nvSpPr>
              <p:spPr>
                <a:xfrm>
                  <a:off x="9125741" y="6037430"/>
                  <a:ext cx="1478672" cy="24622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000">
                      <a:solidFill>
                        <a:schemeClr val="dk1"/>
                      </a:solidFill>
                      <a:latin typeface="Quattrocento Sans"/>
                      <a:ea typeface="Quattrocento Sans"/>
                      <a:cs typeface="Quattrocento Sans"/>
                      <a:sym typeface="Quattrocento Sans"/>
                    </a:rPr>
                    <a:t>OSPO：茂田井</a:t>
                  </a:r>
                  <a:endParaRPr/>
                </a:p>
              </p:txBody>
            </p:sp>
          </p:grpSp>
          <p:grpSp>
            <p:nvGrpSpPr>
              <p:cNvPr id="432" name="Google Shape;432;p26"/>
              <p:cNvGrpSpPr/>
              <p:nvPr/>
            </p:nvGrpSpPr>
            <p:grpSpPr>
              <a:xfrm>
                <a:off x="10521057" y="4867100"/>
                <a:ext cx="1478672" cy="1462224"/>
                <a:chOff x="10552359" y="4867100"/>
                <a:chExt cx="1478672" cy="1462224"/>
              </a:xfrm>
            </p:grpSpPr>
            <p:pic>
              <p:nvPicPr>
                <p:cNvPr descr="準備中" id="433" name="Google Shape;433;p26"/>
                <p:cNvPicPr preferRelativeResize="0"/>
                <p:nvPr/>
              </p:nvPicPr>
              <p:blipFill rotWithShape="1">
                <a:blip r:embed="rId10">
                  <a:alphaModFix/>
                </a:blip>
                <a:srcRect b="19452" l="-6655" r="-3510" t="-1987"/>
                <a:stretch/>
              </p:blipFill>
              <p:spPr>
                <a:xfrm>
                  <a:off x="10683661" y="4867100"/>
                  <a:ext cx="1216069" cy="1216069"/>
                </a:xfrm>
                <a:prstGeom prst="flowChartConnector">
                  <a:avLst/>
                </a:prstGeom>
                <a:noFill/>
                <a:ln>
                  <a:noFill/>
                </a:ln>
              </p:spPr>
            </p:pic>
            <p:sp>
              <p:nvSpPr>
                <p:cNvPr id="434" name="Google Shape;434;p26"/>
                <p:cNvSpPr txBox="1"/>
                <p:nvPr/>
              </p:nvSpPr>
              <p:spPr>
                <a:xfrm>
                  <a:off x="10552359" y="6083103"/>
                  <a:ext cx="1478672" cy="24622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000">
                      <a:solidFill>
                        <a:schemeClr val="dk1"/>
                      </a:solidFill>
                      <a:latin typeface="Quattrocento Sans"/>
                      <a:ea typeface="Quattrocento Sans"/>
                      <a:cs typeface="Quattrocento Sans"/>
                      <a:sym typeface="Quattrocento Sans"/>
                    </a:rPr>
                    <a:t>OSPO：大和田</a:t>
                  </a:r>
                  <a:endParaRPr/>
                </a:p>
              </p:txBody>
            </p:sp>
          </p:grpSp>
        </p:grpSp>
      </p:gr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39" name="Shape 439"/>
        <p:cNvGrpSpPr/>
        <p:nvPr/>
      </p:nvGrpSpPr>
      <p:grpSpPr>
        <a:xfrm>
          <a:off x="0" y="0"/>
          <a:ext cx="0" cy="0"/>
          <a:chOff x="0" y="0"/>
          <a:chExt cx="0" cy="0"/>
        </a:xfrm>
      </p:grpSpPr>
      <p:sp>
        <p:nvSpPr>
          <p:cNvPr id="440" name="Google Shape;440;p27"/>
          <p:cNvSpPr txBox="1"/>
          <p:nvPr>
            <p:ph type="title"/>
          </p:nvPr>
        </p:nvSpPr>
        <p:spPr>
          <a:xfrm>
            <a:off x="890271" y="531580"/>
            <a:ext cx="10320000" cy="645269"/>
          </a:xfrm>
          <a:prstGeom prst="rect">
            <a:avLst/>
          </a:prstGeom>
          <a:noFill/>
          <a:ln>
            <a:noFill/>
          </a:ln>
        </p:spPr>
        <p:txBody>
          <a:bodyPr anchorCtr="0" anchor="ctr" bIns="228600" lIns="0" spcFirstLastPara="1" rIns="0" wrap="square" tIns="228600">
            <a:noAutofit/>
          </a:bodyPr>
          <a:lstStyle/>
          <a:p>
            <a:pPr indent="0" lvl="0" marL="0" rtl="0" algn="l">
              <a:lnSpc>
                <a:spcPct val="90000"/>
              </a:lnSpc>
              <a:spcBef>
                <a:spcPts val="0"/>
              </a:spcBef>
              <a:spcAft>
                <a:spcPts val="0"/>
              </a:spcAft>
              <a:buNone/>
            </a:pPr>
            <a:r>
              <a:rPr b="1" lang="en-US">
                <a:latin typeface="Arial"/>
                <a:ea typeface="Arial"/>
                <a:cs typeface="Arial"/>
                <a:sym typeface="Arial"/>
              </a:rPr>
              <a:t>主な成果</a:t>
            </a:r>
            <a:endParaRPr b="1">
              <a:latin typeface="Arial"/>
              <a:ea typeface="Arial"/>
              <a:cs typeface="Arial"/>
              <a:sym typeface="Arial"/>
            </a:endParaRPr>
          </a:p>
        </p:txBody>
      </p:sp>
      <p:sp>
        <p:nvSpPr>
          <p:cNvPr id="441" name="Google Shape;441;p27"/>
          <p:cNvSpPr txBox="1"/>
          <p:nvPr>
            <p:ph idx="1" type="body"/>
          </p:nvPr>
        </p:nvSpPr>
        <p:spPr>
          <a:xfrm>
            <a:off x="890272" y="1422401"/>
            <a:ext cx="10320000" cy="4871236"/>
          </a:xfrm>
          <a:prstGeom prst="rect">
            <a:avLst/>
          </a:prstGeom>
          <a:noFill/>
          <a:ln>
            <a:noFill/>
          </a:ln>
        </p:spPr>
        <p:txBody>
          <a:bodyPr anchorCtr="0" anchor="t" bIns="0" lIns="0" spcFirstLastPara="1" rIns="0" wrap="square" tIns="0">
            <a:noAutofit/>
          </a:bodyPr>
          <a:lstStyle/>
          <a:p>
            <a:pPr indent="-478355" lvl="0" marL="478355" rtl="0" algn="l">
              <a:lnSpc>
                <a:spcPct val="100000"/>
              </a:lnSpc>
              <a:spcBef>
                <a:spcPts val="0"/>
              </a:spcBef>
              <a:spcAft>
                <a:spcPts val="0"/>
              </a:spcAft>
              <a:buClr>
                <a:srgbClr val="7F7F7F"/>
              </a:buClr>
              <a:buSzPts val="1400"/>
              <a:buChar char="■"/>
            </a:pPr>
            <a:r>
              <a:rPr lang="en-US" sz="1400"/>
              <a:t>OpenChain仕様</a:t>
            </a:r>
            <a:endParaRPr sz="1400"/>
          </a:p>
          <a:p>
            <a:pPr indent="-476239" lvl="1" marL="833946" rtl="0" algn="l">
              <a:lnSpc>
                <a:spcPct val="100000"/>
              </a:lnSpc>
              <a:spcBef>
                <a:spcPts val="380"/>
              </a:spcBef>
              <a:spcAft>
                <a:spcPts val="0"/>
              </a:spcAft>
              <a:buSzPts val="1200"/>
              <a:buChar char="■"/>
            </a:pPr>
            <a:r>
              <a:rPr lang="en-US" sz="1200"/>
              <a:t>ビジネス視点でのフィードバック</a:t>
            </a:r>
            <a:endParaRPr sz="1200"/>
          </a:p>
          <a:p>
            <a:pPr indent="-476239" lvl="1" marL="833946" rtl="0" algn="l">
              <a:lnSpc>
                <a:spcPct val="100000"/>
              </a:lnSpc>
              <a:spcBef>
                <a:spcPts val="360"/>
              </a:spcBef>
              <a:spcAft>
                <a:spcPts val="0"/>
              </a:spcAft>
              <a:buSzPts val="1200"/>
              <a:buChar char="■"/>
            </a:pPr>
            <a:r>
              <a:rPr lang="en-US" sz="1200"/>
              <a:t>日本語翻訳</a:t>
            </a:r>
            <a:endParaRPr sz="1200"/>
          </a:p>
          <a:p>
            <a:pPr indent="-478355" lvl="0" marL="478355" rtl="0" algn="l">
              <a:lnSpc>
                <a:spcPct val="100000"/>
              </a:lnSpc>
              <a:spcBef>
                <a:spcPts val="400"/>
              </a:spcBef>
              <a:spcAft>
                <a:spcPts val="0"/>
              </a:spcAft>
              <a:buClr>
                <a:srgbClr val="7F7F7F"/>
              </a:buClr>
              <a:buSzPts val="1400"/>
              <a:buChar char="■"/>
            </a:pPr>
            <a:r>
              <a:rPr lang="en-US" sz="1400"/>
              <a:t>FAQ </a:t>
            </a:r>
            <a:endParaRPr sz="1400"/>
          </a:p>
          <a:p>
            <a:pPr indent="-476239" lvl="1" marL="833946" rtl="0" algn="l">
              <a:lnSpc>
                <a:spcPct val="100000"/>
              </a:lnSpc>
              <a:spcBef>
                <a:spcPts val="380"/>
              </a:spcBef>
              <a:spcAft>
                <a:spcPts val="0"/>
              </a:spcAft>
              <a:buSzPts val="1200"/>
              <a:buChar char="■"/>
            </a:pPr>
            <a:r>
              <a:rPr lang="en-US" sz="1200"/>
              <a:t>一般社団法人</a:t>
            </a:r>
            <a:r>
              <a:rPr lang="en-US" sz="1200"/>
              <a:t>OSSライ</a:t>
            </a:r>
            <a:r>
              <a:rPr lang="en-US" sz="1200"/>
              <a:t>セン</a:t>
            </a:r>
            <a:r>
              <a:rPr lang="en-US" sz="1200"/>
              <a:t>ス研究所と共同</a:t>
            </a:r>
            <a:endParaRPr sz="1200"/>
          </a:p>
          <a:p>
            <a:pPr indent="-476239" lvl="1" marL="833946" rtl="0" algn="l">
              <a:lnSpc>
                <a:spcPct val="100000"/>
              </a:lnSpc>
              <a:spcBef>
                <a:spcPts val="360"/>
              </a:spcBef>
              <a:spcAft>
                <a:spcPts val="0"/>
              </a:spcAft>
              <a:buSzPts val="1200"/>
              <a:buChar char="■"/>
            </a:pPr>
            <a:r>
              <a:rPr lang="en-US" sz="1200"/>
              <a:t>日本語版・英語版を作成。ドイツ語版へ翻訳される。</a:t>
            </a:r>
            <a:endParaRPr sz="1200"/>
          </a:p>
          <a:p>
            <a:pPr indent="-478355" lvl="0" marL="478355" rtl="0" algn="l">
              <a:lnSpc>
                <a:spcPct val="100000"/>
              </a:lnSpc>
              <a:spcBef>
                <a:spcPts val="400"/>
              </a:spcBef>
              <a:spcAft>
                <a:spcPts val="0"/>
              </a:spcAft>
              <a:buClr>
                <a:srgbClr val="7F7F7F"/>
              </a:buClr>
              <a:buSzPts val="1400"/>
              <a:buChar char="■"/>
            </a:pPr>
            <a:r>
              <a:rPr lang="en-US" sz="1400"/>
              <a:t>Supplier Leaflet</a:t>
            </a:r>
            <a:endParaRPr sz="1400"/>
          </a:p>
          <a:p>
            <a:pPr indent="-476239" lvl="1" marL="833946" rtl="0" algn="l">
              <a:lnSpc>
                <a:spcPct val="100000"/>
              </a:lnSpc>
              <a:spcBef>
                <a:spcPts val="380"/>
              </a:spcBef>
              <a:spcAft>
                <a:spcPts val="0"/>
              </a:spcAft>
              <a:buSzPts val="1200"/>
              <a:buChar char="■"/>
            </a:pPr>
            <a:r>
              <a:rPr lang="en-US" sz="1200"/>
              <a:t>日本語版、英語版を作成</a:t>
            </a:r>
            <a:endParaRPr sz="1200"/>
          </a:p>
          <a:p>
            <a:pPr indent="-476239" lvl="1" marL="833946" rtl="0" algn="l">
              <a:lnSpc>
                <a:spcPct val="100000"/>
              </a:lnSpc>
              <a:spcBef>
                <a:spcPts val="360"/>
              </a:spcBef>
              <a:spcAft>
                <a:spcPts val="0"/>
              </a:spcAft>
              <a:buSzPts val="1200"/>
              <a:buChar char="■"/>
            </a:pPr>
            <a:r>
              <a:rPr lang="en-US" sz="1200"/>
              <a:t>中国語版（簡体字、繁体字）、韓国語版、ベトナム語版へ翻訳される</a:t>
            </a:r>
            <a:endParaRPr sz="1200"/>
          </a:p>
          <a:p>
            <a:pPr indent="-478355" lvl="0" marL="478355" rtl="0" algn="l">
              <a:lnSpc>
                <a:spcPct val="100000"/>
              </a:lnSpc>
              <a:spcBef>
                <a:spcPts val="400"/>
              </a:spcBef>
              <a:spcAft>
                <a:spcPts val="0"/>
              </a:spcAft>
              <a:buClr>
                <a:srgbClr val="7F7F7F"/>
              </a:buClr>
              <a:buSzPts val="1400"/>
              <a:buChar char="■"/>
            </a:pPr>
            <a:r>
              <a:rPr lang="en-US" sz="1400"/>
              <a:t>SPDX Lite</a:t>
            </a:r>
            <a:endParaRPr/>
          </a:p>
          <a:p>
            <a:pPr indent="-476239" lvl="1" marL="833946" rtl="0" algn="l">
              <a:lnSpc>
                <a:spcPct val="100000"/>
              </a:lnSpc>
              <a:spcBef>
                <a:spcPts val="420"/>
              </a:spcBef>
              <a:spcAft>
                <a:spcPts val="0"/>
              </a:spcAft>
              <a:buSzPts val="1400"/>
              <a:buChar char="■"/>
            </a:pPr>
            <a:r>
              <a:rPr lang="en-US" sz="1400"/>
              <a:t>SPDX V2.2, 2.3</a:t>
            </a:r>
            <a:r>
              <a:rPr lang="en-US" sz="1400"/>
              <a:t>, 3.0</a:t>
            </a:r>
            <a:r>
              <a:rPr lang="en-US" sz="1400"/>
              <a:t>に採用</a:t>
            </a:r>
            <a:endParaRPr sz="1400"/>
          </a:p>
          <a:p>
            <a:pPr indent="-476239" lvl="1" marL="833946" rtl="0" algn="l">
              <a:lnSpc>
                <a:spcPct val="100000"/>
              </a:lnSpc>
              <a:spcBef>
                <a:spcPts val="420"/>
              </a:spcBef>
              <a:spcAft>
                <a:spcPts val="0"/>
              </a:spcAft>
              <a:buSzPts val="1400"/>
              <a:buChar char="■"/>
            </a:pPr>
            <a:r>
              <a:rPr lang="en-US" sz="1400"/>
              <a:t>SPDXへ提案</a:t>
            </a:r>
            <a:endParaRPr sz="1400"/>
          </a:p>
          <a:p>
            <a:pPr indent="-478355" lvl="0" marL="478355" rtl="0" algn="l">
              <a:lnSpc>
                <a:spcPct val="100000"/>
              </a:lnSpc>
              <a:spcBef>
                <a:spcPts val="420"/>
              </a:spcBef>
              <a:spcAft>
                <a:spcPts val="0"/>
              </a:spcAft>
              <a:buClr>
                <a:srgbClr val="7F7F7F"/>
              </a:buClr>
              <a:buSzPts val="1400"/>
              <a:buChar char="■"/>
            </a:pPr>
            <a:r>
              <a:rPr lang="en-US" sz="1400"/>
              <a:t>教育資料</a:t>
            </a:r>
            <a:endParaRPr sz="1400"/>
          </a:p>
          <a:p>
            <a:pPr indent="-476239" lvl="1" marL="833946" rtl="0" algn="l">
              <a:lnSpc>
                <a:spcPct val="100000"/>
              </a:lnSpc>
              <a:spcBef>
                <a:spcPts val="380"/>
              </a:spcBef>
              <a:spcAft>
                <a:spcPts val="0"/>
              </a:spcAft>
              <a:buSzPts val="1200"/>
              <a:buChar char="■"/>
            </a:pPr>
            <a:r>
              <a:rPr lang="en-US" sz="1200"/>
              <a:t>サプライチェーンリスクマネージメント版</a:t>
            </a:r>
            <a:endParaRPr sz="1200"/>
          </a:p>
          <a:p>
            <a:pPr indent="-476239" lvl="1" marL="833946" rtl="0" algn="l">
              <a:lnSpc>
                <a:spcPct val="100000"/>
              </a:lnSpc>
              <a:spcBef>
                <a:spcPts val="360"/>
              </a:spcBef>
              <a:spcAft>
                <a:spcPts val="0"/>
              </a:spcAft>
              <a:buSzPts val="1200"/>
              <a:buChar char="■"/>
            </a:pPr>
            <a:r>
              <a:rPr lang="en-US" sz="1200"/>
              <a:t>開発者向け版を作成中</a:t>
            </a:r>
            <a:endParaRPr sz="1200"/>
          </a:p>
          <a:p>
            <a:pPr indent="-478355" lvl="0" marL="478355" rtl="0" algn="l">
              <a:lnSpc>
                <a:spcPct val="100000"/>
              </a:lnSpc>
              <a:spcBef>
                <a:spcPts val="400"/>
              </a:spcBef>
              <a:spcAft>
                <a:spcPts val="0"/>
              </a:spcAft>
              <a:buClr>
                <a:srgbClr val="7F7F7F"/>
              </a:buClr>
              <a:buSzPts val="1400"/>
              <a:buChar char="■"/>
            </a:pPr>
            <a:r>
              <a:rPr lang="en-US" sz="1400"/>
              <a:t>OSPO Local Meetup開催</a:t>
            </a:r>
            <a:endParaRPr sz="1400"/>
          </a:p>
          <a:p>
            <a:pPr indent="-476239" lvl="1" marL="833946" rtl="0" algn="l">
              <a:lnSpc>
                <a:spcPct val="100000"/>
              </a:lnSpc>
              <a:spcBef>
                <a:spcPts val="420"/>
              </a:spcBef>
              <a:spcAft>
                <a:spcPts val="0"/>
              </a:spcAft>
              <a:buSzPts val="1400"/>
              <a:buChar char="■"/>
            </a:pPr>
            <a:r>
              <a:rPr lang="en-US" sz="1400"/>
              <a:t>ToDo Groupと共同開催</a:t>
            </a:r>
            <a:endParaRPr sz="1400"/>
          </a:p>
          <a:p>
            <a:pPr indent="0" lvl="0" marL="0" rtl="0" algn="l">
              <a:lnSpc>
                <a:spcPct val="100000"/>
              </a:lnSpc>
              <a:spcBef>
                <a:spcPts val="420"/>
              </a:spcBef>
              <a:spcAft>
                <a:spcPts val="0"/>
              </a:spcAft>
              <a:buSzPts val="1400"/>
              <a:buNone/>
            </a:pPr>
            <a:r>
              <a:rPr lang="en-US" sz="1400"/>
              <a:t> </a:t>
            </a:r>
            <a:endParaRPr/>
          </a:p>
          <a:p>
            <a:pPr indent="-389455" lvl="0" marL="478355" rtl="0" algn="l">
              <a:lnSpc>
                <a:spcPct val="100000"/>
              </a:lnSpc>
              <a:spcBef>
                <a:spcPts val="420"/>
              </a:spcBef>
              <a:spcAft>
                <a:spcPts val="0"/>
              </a:spcAft>
              <a:buClr>
                <a:srgbClr val="7F7F7F"/>
              </a:buClr>
              <a:buSzPts val="1400"/>
              <a:buNone/>
            </a:pPr>
            <a:r>
              <a:t/>
            </a:r>
            <a:endParaRPr sz="1400"/>
          </a:p>
        </p:txBody>
      </p:sp>
      <p:sp>
        <p:nvSpPr>
          <p:cNvPr id="442" name="Google Shape;442;p27"/>
          <p:cNvSpPr txBox="1"/>
          <p:nvPr>
            <p:ph idx="11" type="ftr"/>
          </p:nvPr>
        </p:nvSpPr>
        <p:spPr>
          <a:xfrm>
            <a:off x="1331339" y="6423024"/>
            <a:ext cx="2874389" cy="1397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OpenChain Japan Work Group</a:t>
            </a:r>
            <a:endParaRPr/>
          </a:p>
        </p:txBody>
      </p:sp>
      <p:sp>
        <p:nvSpPr>
          <p:cNvPr id="443" name="Google Shape;443;p27"/>
          <p:cNvSpPr txBox="1"/>
          <p:nvPr>
            <p:ph idx="12" type="sldNum"/>
          </p:nvPr>
        </p:nvSpPr>
        <p:spPr>
          <a:xfrm>
            <a:off x="9365610" y="6581775"/>
            <a:ext cx="2743200" cy="1397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descr="テキスト, スクリーンショット が含まれている画像&#10;&#10;自動的に生成された説明" id="444" name="Google Shape;444;p27"/>
          <p:cNvPicPr preferRelativeResize="0"/>
          <p:nvPr/>
        </p:nvPicPr>
        <p:blipFill rotWithShape="1">
          <a:blip r:embed="rId3">
            <a:alphaModFix/>
          </a:blip>
          <a:srcRect b="0" l="0" r="0" t="0"/>
          <a:stretch/>
        </p:blipFill>
        <p:spPr>
          <a:xfrm>
            <a:off x="9799500" y="460461"/>
            <a:ext cx="2279192" cy="3223278"/>
          </a:xfrm>
          <a:prstGeom prst="rect">
            <a:avLst/>
          </a:prstGeom>
          <a:noFill/>
          <a:ln cap="flat" cmpd="sng" w="9525">
            <a:solidFill>
              <a:schemeClr val="dk1"/>
            </a:solidFill>
            <a:prstDash val="solid"/>
            <a:round/>
            <a:headEnd len="sm" w="sm" type="none"/>
            <a:tailEnd len="sm" w="sm" type="none"/>
          </a:ln>
        </p:spPr>
      </p:pic>
      <p:pic>
        <p:nvPicPr>
          <p:cNvPr descr="グラフィカル ユーザー インターフェイス, テキスト, アプリケーション&#10;&#10;自動的に生成された説明" id="445" name="Google Shape;445;p27"/>
          <p:cNvPicPr preferRelativeResize="0"/>
          <p:nvPr/>
        </p:nvPicPr>
        <p:blipFill rotWithShape="1">
          <a:blip r:embed="rId4">
            <a:alphaModFix/>
          </a:blip>
          <a:srcRect b="0" l="0" r="0" t="0"/>
          <a:stretch/>
        </p:blipFill>
        <p:spPr>
          <a:xfrm>
            <a:off x="4984416" y="3753366"/>
            <a:ext cx="4016301" cy="2852982"/>
          </a:xfrm>
          <a:prstGeom prst="rect">
            <a:avLst/>
          </a:prstGeom>
          <a:noFill/>
          <a:ln cap="flat" cmpd="sng" w="9525">
            <a:solidFill>
              <a:schemeClr val="dk2"/>
            </a:solidFill>
            <a:prstDash val="solid"/>
            <a:round/>
            <a:headEnd len="sm" w="sm" type="none"/>
            <a:tailEnd len="sm" w="sm" type="none"/>
          </a:ln>
        </p:spPr>
      </p:pic>
      <p:pic>
        <p:nvPicPr>
          <p:cNvPr descr="ポーズをとる男性グループ&#10;&#10;中程度の精度で自動的に生成された説明" id="446" name="Google Shape;446;p27"/>
          <p:cNvPicPr preferRelativeResize="0"/>
          <p:nvPr/>
        </p:nvPicPr>
        <p:blipFill rotWithShape="1">
          <a:blip r:embed="rId5">
            <a:alphaModFix/>
          </a:blip>
          <a:srcRect b="0" l="0" r="0" t="0"/>
          <a:stretch/>
        </p:blipFill>
        <p:spPr>
          <a:xfrm>
            <a:off x="8411703" y="4084581"/>
            <a:ext cx="3780297" cy="1930036"/>
          </a:xfrm>
          <a:prstGeom prst="rect">
            <a:avLst/>
          </a:prstGeom>
          <a:noFill/>
          <a:ln cap="flat" cmpd="sng" w="9525">
            <a:solidFill>
              <a:schemeClr val="dk2"/>
            </a:solidFill>
            <a:prstDash val="solid"/>
            <a:round/>
            <a:headEnd len="sm" w="sm" type="none"/>
            <a:tailEnd len="sm" w="sm" type="none"/>
          </a:ln>
        </p:spPr>
      </p:pic>
      <p:pic>
        <p:nvPicPr>
          <p:cNvPr descr="グラフィカル ユーザー インターフェイス, テキスト, アプリケーション&#10;&#10;自動的に生成された説明" id="447" name="Google Shape;447;p27"/>
          <p:cNvPicPr preferRelativeResize="0"/>
          <p:nvPr/>
        </p:nvPicPr>
        <p:blipFill rotWithShape="1">
          <a:blip r:embed="rId6">
            <a:alphaModFix/>
          </a:blip>
          <a:srcRect b="0" l="0" r="0" t="0"/>
          <a:stretch/>
        </p:blipFill>
        <p:spPr>
          <a:xfrm>
            <a:off x="5496483" y="1763965"/>
            <a:ext cx="4277804" cy="1604775"/>
          </a:xfrm>
          <a:prstGeom prst="rect">
            <a:avLst/>
          </a:prstGeom>
          <a:noFill/>
          <a:ln cap="flat" cmpd="sng" w="9525">
            <a:solidFill>
              <a:schemeClr val="dk2"/>
            </a:solidFill>
            <a:prstDash val="solid"/>
            <a:round/>
            <a:headEnd len="sm" w="sm" type="none"/>
            <a:tailEnd len="sm" w="sm" type="none"/>
          </a:ln>
        </p:spPr>
      </p:pic>
      <p:pic>
        <p:nvPicPr>
          <p:cNvPr descr="グラフィカル ユーザー インターフェイス, テキスト, アプリケーション&#10;&#10;自動的に生成された説明" id="448" name="Google Shape;448;p27"/>
          <p:cNvPicPr preferRelativeResize="0"/>
          <p:nvPr/>
        </p:nvPicPr>
        <p:blipFill rotWithShape="1">
          <a:blip r:embed="rId7">
            <a:alphaModFix/>
          </a:blip>
          <a:srcRect b="0" l="0" r="0" t="0"/>
          <a:stretch/>
        </p:blipFill>
        <p:spPr>
          <a:xfrm>
            <a:off x="5496482" y="88280"/>
            <a:ext cx="4277805" cy="1675685"/>
          </a:xfrm>
          <a:prstGeom prst="rect">
            <a:avLst/>
          </a:prstGeom>
          <a:noFill/>
          <a:ln cap="flat" cmpd="sng" w="9525">
            <a:solidFill>
              <a:schemeClr val="dk2"/>
            </a:solidFill>
            <a:prstDash val="solid"/>
            <a:round/>
            <a:headEnd len="sm" w="sm" type="none"/>
            <a:tailEnd len="sm" w="sm" type="none"/>
          </a:ln>
        </p:spPr>
      </p:pic>
      <p:sp>
        <p:nvSpPr>
          <p:cNvPr id="449" name="Google Shape;449;p27"/>
          <p:cNvSpPr/>
          <p:nvPr/>
        </p:nvSpPr>
        <p:spPr>
          <a:xfrm>
            <a:off x="7635384" y="1239603"/>
            <a:ext cx="2132604" cy="245342"/>
          </a:xfrm>
          <a:prstGeom prst="roundRect">
            <a:avLst>
              <a:gd fmla="val 16667" name="adj"/>
            </a:avLst>
          </a:prstGeom>
          <a:noFill/>
          <a:ln cap="flat" cmpd="sng" w="1905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Quattrocento Sans"/>
              <a:buNone/>
            </a:pPr>
            <a:r>
              <a:t/>
            </a:r>
            <a:endParaRPr b="0" i="0" sz="1600" u="none" cap="none" strike="noStrike">
              <a:solidFill>
                <a:schemeClr val="dk1"/>
              </a:solidFill>
              <a:latin typeface="Arial"/>
              <a:ea typeface="Arial"/>
              <a:cs typeface="Arial"/>
              <a:sym typeface="Arial"/>
            </a:endParaRPr>
          </a:p>
        </p:txBody>
      </p:sp>
      <p:sp>
        <p:nvSpPr>
          <p:cNvPr id="450" name="Google Shape;450;p27"/>
          <p:cNvSpPr/>
          <p:nvPr/>
        </p:nvSpPr>
        <p:spPr>
          <a:xfrm>
            <a:off x="7545322" y="2844484"/>
            <a:ext cx="2132604" cy="245342"/>
          </a:xfrm>
          <a:prstGeom prst="roundRect">
            <a:avLst>
              <a:gd fmla="val 16667" name="adj"/>
            </a:avLst>
          </a:prstGeom>
          <a:noFill/>
          <a:ln cap="flat" cmpd="sng" w="1905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Quattrocento Sans"/>
              <a:buNone/>
            </a:pPr>
            <a:r>
              <a:t/>
            </a:r>
            <a:endParaRPr b="0" i="0" sz="1600" u="none" cap="none" strike="noStrike">
              <a:solidFill>
                <a:schemeClr val="dk1"/>
              </a:solidFill>
              <a:latin typeface="Arial"/>
              <a:ea typeface="Arial"/>
              <a:cs typeface="Arial"/>
              <a:sym typeface="Arial"/>
            </a:endParaRPr>
          </a:p>
        </p:txBody>
      </p:sp>
      <p:sp>
        <p:nvSpPr>
          <p:cNvPr id="451" name="Google Shape;451;p27"/>
          <p:cNvSpPr/>
          <p:nvPr/>
        </p:nvSpPr>
        <p:spPr>
          <a:xfrm>
            <a:off x="8368625" y="5512257"/>
            <a:ext cx="3026206" cy="419620"/>
          </a:xfrm>
          <a:prstGeom prst="roundRect">
            <a:avLst>
              <a:gd fmla="val 16667" name="adj"/>
            </a:avLst>
          </a:prstGeom>
          <a:noFill/>
          <a:ln cap="flat" cmpd="sng" w="1905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Quattrocento Sans"/>
              <a:buNone/>
            </a:pPr>
            <a:r>
              <a:t/>
            </a:r>
            <a:endParaRPr b="0" i="0" sz="1600" u="none" cap="none" strike="noStrike">
              <a:solidFill>
                <a:schemeClr val="dk1"/>
              </a:solidFill>
              <a:latin typeface="Arial"/>
              <a:ea typeface="Arial"/>
              <a:cs typeface="Arial"/>
              <a:sym typeface="Arial"/>
            </a:endParaRPr>
          </a:p>
        </p:txBody>
      </p:sp>
      <p:sp>
        <p:nvSpPr>
          <p:cNvPr id="452" name="Google Shape;452;p27"/>
          <p:cNvSpPr/>
          <p:nvPr/>
        </p:nvSpPr>
        <p:spPr>
          <a:xfrm>
            <a:off x="5889754" y="4085886"/>
            <a:ext cx="2337389" cy="283006"/>
          </a:xfrm>
          <a:prstGeom prst="roundRect">
            <a:avLst>
              <a:gd fmla="val 16667" name="adj"/>
            </a:avLst>
          </a:prstGeom>
          <a:noFill/>
          <a:ln cap="flat" cmpd="sng" w="1905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Quattrocento Sans"/>
              <a:buNone/>
            </a:pPr>
            <a:r>
              <a:t/>
            </a:r>
            <a:endParaRPr b="0" i="0" sz="1600" u="none" cap="none" strike="noStrike">
              <a:solidFill>
                <a:schemeClr val="dk1"/>
              </a:solidFill>
              <a:latin typeface="Arial"/>
              <a:ea typeface="Arial"/>
              <a:cs typeface="Arial"/>
              <a:sym typeface="Arial"/>
            </a:endParaRPr>
          </a:p>
        </p:txBody>
      </p:sp>
      <p:sp>
        <p:nvSpPr>
          <p:cNvPr id="453" name="Google Shape;453;p27"/>
          <p:cNvSpPr/>
          <p:nvPr/>
        </p:nvSpPr>
        <p:spPr>
          <a:xfrm>
            <a:off x="9979624" y="1618437"/>
            <a:ext cx="1842821" cy="429291"/>
          </a:xfrm>
          <a:prstGeom prst="roundRect">
            <a:avLst>
              <a:gd fmla="val 16667" name="adj"/>
            </a:avLst>
          </a:prstGeom>
          <a:noFill/>
          <a:ln cap="flat" cmpd="sng" w="1905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Quattrocento Sans"/>
              <a:buNone/>
            </a:pPr>
            <a:r>
              <a:t/>
            </a:r>
            <a:endParaRPr b="0" i="0" sz="1600" u="none" cap="none" strike="noStrike">
              <a:solidFill>
                <a:schemeClr val="dk1"/>
              </a:solidFill>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sp>
        <p:nvSpPr>
          <p:cNvPr id="459" name="Google Shape;459;p29"/>
          <p:cNvSpPr txBox="1"/>
          <p:nvPr>
            <p:ph type="title"/>
          </p:nvPr>
        </p:nvSpPr>
        <p:spPr>
          <a:xfrm>
            <a:off x="890271" y="531580"/>
            <a:ext cx="10320000" cy="645269"/>
          </a:xfrm>
          <a:prstGeom prst="rect">
            <a:avLst/>
          </a:prstGeom>
          <a:noFill/>
          <a:ln>
            <a:noFill/>
          </a:ln>
        </p:spPr>
        <p:txBody>
          <a:bodyPr anchorCtr="0" anchor="ctr" bIns="228600" lIns="0" spcFirstLastPara="1" rIns="0" wrap="square" tIns="228600">
            <a:noAutofit/>
          </a:bodyPr>
          <a:lstStyle/>
          <a:p>
            <a:pPr indent="0" lvl="0" marL="0" rtl="0" algn="l">
              <a:lnSpc>
                <a:spcPct val="90000"/>
              </a:lnSpc>
              <a:spcBef>
                <a:spcPts val="0"/>
              </a:spcBef>
              <a:spcAft>
                <a:spcPts val="0"/>
              </a:spcAft>
              <a:buNone/>
            </a:pPr>
            <a:r>
              <a:rPr b="1" lang="en-US">
                <a:latin typeface="Arial"/>
                <a:ea typeface="Arial"/>
                <a:cs typeface="Arial"/>
                <a:sym typeface="Arial"/>
              </a:rPr>
              <a:t>全体会合 → </a:t>
            </a:r>
            <a:r>
              <a:rPr b="1" lang="en-US">
                <a:solidFill>
                  <a:srgbClr val="E65A2A"/>
                </a:solidFill>
                <a:latin typeface="Arial"/>
                <a:ea typeface="Arial"/>
                <a:cs typeface="Arial"/>
                <a:sym typeface="Arial"/>
              </a:rPr>
              <a:t>OpenChain Community Day</a:t>
            </a:r>
            <a:endParaRPr b="1">
              <a:solidFill>
                <a:srgbClr val="E65A2A"/>
              </a:solidFill>
              <a:latin typeface="Arial"/>
              <a:ea typeface="Arial"/>
              <a:cs typeface="Arial"/>
              <a:sym typeface="Arial"/>
            </a:endParaRPr>
          </a:p>
        </p:txBody>
      </p:sp>
      <p:sp>
        <p:nvSpPr>
          <p:cNvPr id="460" name="Google Shape;460;p29"/>
          <p:cNvSpPr txBox="1"/>
          <p:nvPr>
            <p:ph idx="1" type="body"/>
          </p:nvPr>
        </p:nvSpPr>
        <p:spPr>
          <a:xfrm>
            <a:off x="889200" y="1099294"/>
            <a:ext cx="10320000" cy="394195"/>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2400"/>
              <a:buNone/>
            </a:pPr>
            <a:r>
              <a:rPr b="1" lang="en-US" sz="2400">
                <a:latin typeface="Quattrocento Sans"/>
                <a:ea typeface="Quattrocento Sans"/>
                <a:cs typeface="Quattrocento Sans"/>
                <a:sym typeface="Quattrocento Sans"/>
              </a:rPr>
              <a:t>およそ2～3ヶ月間隔で開催し、コミュニケーションを活性化</a:t>
            </a:r>
            <a:endParaRPr/>
          </a:p>
        </p:txBody>
      </p:sp>
      <p:graphicFrame>
        <p:nvGraphicFramePr>
          <p:cNvPr id="461" name="Google Shape;461;p29"/>
          <p:cNvGraphicFramePr/>
          <p:nvPr/>
        </p:nvGraphicFramePr>
        <p:xfrm>
          <a:off x="480626" y="1515744"/>
          <a:ext cx="3000000" cy="3000000"/>
        </p:xfrm>
        <a:graphic>
          <a:graphicData uri="http://schemas.openxmlformats.org/drawingml/2006/table">
            <a:tbl>
              <a:tblPr bandRow="1">
                <a:noFill/>
                <a:tableStyleId>{413A179A-CA12-4048-AC29-7A3B0B517021}</a:tableStyleId>
              </a:tblPr>
              <a:tblGrid>
                <a:gridCol w="500575"/>
                <a:gridCol w="1500750"/>
                <a:gridCol w="2272925"/>
                <a:gridCol w="7248050"/>
              </a:tblGrid>
              <a:tr h="174475">
                <a:tc>
                  <a:txBody>
                    <a:bodyPr/>
                    <a:lstStyle/>
                    <a:p>
                      <a:pPr indent="0" lvl="0" marL="0" marR="0" rtl="0" algn="l">
                        <a:spcBef>
                          <a:spcPts val="0"/>
                        </a:spcBef>
                        <a:spcAft>
                          <a:spcPts val="0"/>
                        </a:spcAft>
                        <a:buNone/>
                      </a:pPr>
                      <a:r>
                        <a:rPr lang="en-US" sz="1400"/>
                        <a:t>#01</a:t>
                      </a:r>
                      <a:endParaRPr sz="1400"/>
                    </a:p>
                  </a:txBody>
                  <a:tcPr marT="0" marB="0" marR="36000" marL="360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lang="en-US" sz="1400"/>
                        <a:t>2017/12/27</a:t>
                      </a:r>
                      <a:endParaRPr sz="1400"/>
                    </a:p>
                  </a:txBody>
                  <a:tcPr marT="0" marB="0" marR="36000" marL="360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lang="en-US" sz="1400"/>
                        <a:t>ソニー</a:t>
                      </a:r>
                      <a:endParaRPr/>
                    </a:p>
                  </a:txBody>
                  <a:tcPr marT="0" marB="0" marR="36000" marL="360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lang="en-US" sz="1400"/>
                        <a:t>本社 クリエイティブラウンジ</a:t>
                      </a:r>
                      <a:endParaRPr sz="1400"/>
                    </a:p>
                  </a:txBody>
                  <a:tcPr marT="0" marB="0" marR="36000" marL="360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74475">
                <a:tc>
                  <a:txBody>
                    <a:bodyPr/>
                    <a:lstStyle/>
                    <a:p>
                      <a:pPr indent="0" lvl="0" marL="0" marR="0" rtl="0" algn="l">
                        <a:spcBef>
                          <a:spcPts val="0"/>
                        </a:spcBef>
                        <a:spcAft>
                          <a:spcPts val="0"/>
                        </a:spcAft>
                        <a:buNone/>
                      </a:pPr>
                      <a:r>
                        <a:rPr lang="en-US" sz="1400"/>
                        <a:t>#02</a:t>
                      </a:r>
                      <a:endParaRPr sz="1400"/>
                    </a:p>
                  </a:txBody>
                  <a:tcPr marT="0" marB="0" marR="36000" marL="360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lang="en-US" sz="1400"/>
                        <a:t>2018/02/22</a:t>
                      </a:r>
                      <a:endParaRPr sz="1400"/>
                    </a:p>
                  </a:txBody>
                  <a:tcPr marT="0" marB="0" marR="36000" marL="360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lang="en-US" sz="1400"/>
                        <a:t>日立</a:t>
                      </a:r>
                      <a:endParaRPr/>
                    </a:p>
                  </a:txBody>
                  <a:tcPr marT="0" marB="0" marR="36000" marL="360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lang="en-US" sz="1400"/>
                        <a:t>品川オフィス</a:t>
                      </a:r>
                      <a:endParaRPr sz="1400"/>
                    </a:p>
                  </a:txBody>
                  <a:tcPr marT="0" marB="0" marR="36000" marL="360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74475">
                <a:tc>
                  <a:txBody>
                    <a:bodyPr/>
                    <a:lstStyle/>
                    <a:p>
                      <a:pPr indent="0" lvl="0" marL="0" marR="0" rtl="0" algn="l">
                        <a:spcBef>
                          <a:spcPts val="0"/>
                        </a:spcBef>
                        <a:spcAft>
                          <a:spcPts val="0"/>
                        </a:spcAft>
                        <a:buNone/>
                      </a:pPr>
                      <a:r>
                        <a:rPr lang="en-US" sz="1400"/>
                        <a:t>#03</a:t>
                      </a:r>
                      <a:endParaRPr sz="1400"/>
                    </a:p>
                  </a:txBody>
                  <a:tcPr marT="0" marB="0" marR="36000" marL="360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lang="en-US" sz="1400"/>
                        <a:t>2018/04/19</a:t>
                      </a:r>
                      <a:endParaRPr sz="1400"/>
                    </a:p>
                  </a:txBody>
                  <a:tcPr marT="0" marB="0" marR="36000" marL="360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lang="en-US" sz="1400"/>
                        <a:t>Panasonic</a:t>
                      </a:r>
                      <a:endParaRPr sz="1400"/>
                    </a:p>
                  </a:txBody>
                  <a:tcPr marT="0" marB="0" marR="36000" marL="360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lang="en-US" sz="1400"/>
                        <a:t>Wonder Lab Osaka</a:t>
                      </a:r>
                      <a:endParaRPr sz="1400"/>
                    </a:p>
                  </a:txBody>
                  <a:tcPr marT="0" marB="0" marR="36000" marL="360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74475">
                <a:tc>
                  <a:txBody>
                    <a:bodyPr/>
                    <a:lstStyle/>
                    <a:p>
                      <a:pPr indent="0" lvl="0" marL="0" marR="0" rtl="0" algn="l">
                        <a:spcBef>
                          <a:spcPts val="0"/>
                        </a:spcBef>
                        <a:spcAft>
                          <a:spcPts val="0"/>
                        </a:spcAft>
                        <a:buNone/>
                      </a:pPr>
                      <a:r>
                        <a:rPr lang="en-US" sz="1400"/>
                        <a:t>#04</a:t>
                      </a:r>
                      <a:endParaRPr sz="1400"/>
                    </a:p>
                  </a:txBody>
                  <a:tcPr marT="0" marB="0" marR="36000" marL="360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lang="en-US" sz="1400"/>
                        <a:t>2018/06/13</a:t>
                      </a:r>
                      <a:endParaRPr sz="1400"/>
                    </a:p>
                  </a:txBody>
                  <a:tcPr marT="0" marB="0" marR="36000" marL="360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lang="en-US" sz="1400"/>
                        <a:t>トヨタ自動車</a:t>
                      </a:r>
                      <a:endParaRPr/>
                    </a:p>
                  </a:txBody>
                  <a:tcPr marT="0" marB="0" marR="36000" marL="360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lang="en-US" sz="1400"/>
                        <a:t>名古屋オフィス</a:t>
                      </a:r>
                      <a:endParaRPr sz="1400"/>
                    </a:p>
                  </a:txBody>
                  <a:tcPr marT="0" marB="0" marR="36000" marL="360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74475">
                <a:tc>
                  <a:txBody>
                    <a:bodyPr/>
                    <a:lstStyle/>
                    <a:p>
                      <a:pPr indent="0" lvl="0" marL="0" marR="0" rtl="0" algn="l">
                        <a:spcBef>
                          <a:spcPts val="0"/>
                        </a:spcBef>
                        <a:spcAft>
                          <a:spcPts val="0"/>
                        </a:spcAft>
                        <a:buNone/>
                      </a:pPr>
                      <a:r>
                        <a:rPr lang="en-US" sz="1400"/>
                        <a:t>#05</a:t>
                      </a:r>
                      <a:endParaRPr sz="1400"/>
                    </a:p>
                  </a:txBody>
                  <a:tcPr marT="0" marB="0" marR="36000" marL="360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lang="en-US" sz="1400"/>
                        <a:t>2018/08/31</a:t>
                      </a:r>
                      <a:endParaRPr sz="1400"/>
                    </a:p>
                  </a:txBody>
                  <a:tcPr marT="0" marB="0" marR="36000" marL="360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lang="en-US" sz="1400"/>
                        <a:t>富士通</a:t>
                      </a:r>
                      <a:endParaRPr sz="1400"/>
                    </a:p>
                  </a:txBody>
                  <a:tcPr marT="0" marB="0" marR="36000" marL="360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lang="en-US" sz="1400"/>
                        <a:t>川崎工場</a:t>
                      </a:r>
                      <a:endParaRPr sz="1400"/>
                    </a:p>
                  </a:txBody>
                  <a:tcPr marT="0" marB="0" marR="36000" marL="360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74475">
                <a:tc>
                  <a:txBody>
                    <a:bodyPr/>
                    <a:lstStyle/>
                    <a:p>
                      <a:pPr indent="0" lvl="0" marL="0" marR="0" rtl="0" algn="l">
                        <a:spcBef>
                          <a:spcPts val="0"/>
                        </a:spcBef>
                        <a:spcAft>
                          <a:spcPts val="0"/>
                        </a:spcAft>
                        <a:buNone/>
                      </a:pPr>
                      <a:r>
                        <a:rPr lang="en-US" sz="1400"/>
                        <a:t>#06</a:t>
                      </a:r>
                      <a:endParaRPr sz="1400"/>
                    </a:p>
                  </a:txBody>
                  <a:tcPr marT="0" marB="0" marR="36000" marL="360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lang="en-US" sz="1400"/>
                        <a:t>2018/10/31</a:t>
                      </a:r>
                      <a:endParaRPr sz="1400"/>
                    </a:p>
                  </a:txBody>
                  <a:tcPr marT="0" marB="0" marR="36000" marL="360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lang="en-US" sz="1400"/>
                        <a:t>東芝</a:t>
                      </a:r>
                      <a:endParaRPr/>
                    </a:p>
                  </a:txBody>
                  <a:tcPr marT="0" marB="0" marR="36000" marL="360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lang="en-US" sz="1400"/>
                        <a:t>ラゾーナ川崎東芝ビル</a:t>
                      </a:r>
                      <a:endParaRPr sz="1400"/>
                    </a:p>
                  </a:txBody>
                  <a:tcPr marT="0" marB="0" marR="36000" marL="360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50125">
                <a:tc>
                  <a:txBody>
                    <a:bodyPr/>
                    <a:lstStyle/>
                    <a:p>
                      <a:pPr indent="0" lvl="0" marL="0" marR="0" rtl="0" algn="l">
                        <a:spcBef>
                          <a:spcPts val="0"/>
                        </a:spcBef>
                        <a:spcAft>
                          <a:spcPts val="0"/>
                        </a:spcAft>
                        <a:buNone/>
                      </a:pPr>
                      <a:r>
                        <a:rPr lang="en-US" sz="1400"/>
                        <a:t>#07</a:t>
                      </a:r>
                      <a:endParaRPr sz="1400"/>
                    </a:p>
                  </a:txBody>
                  <a:tcPr marT="0" marB="0" marR="36000" marL="360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lang="en-US" sz="1400"/>
                        <a:t>2018/12/05</a:t>
                      </a:r>
                      <a:endParaRPr sz="1400"/>
                    </a:p>
                  </a:txBody>
                  <a:tcPr marT="0" marB="0" marR="36000" marL="360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lang="en-US" sz="1400"/>
                        <a:t>テュフズードジャパン</a:t>
                      </a:r>
                      <a:endParaRPr/>
                    </a:p>
                  </a:txBody>
                  <a:tcPr marT="0" marB="0" marR="36000" marL="360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lang="en-US" sz="1400"/>
                        <a:t>新宿</a:t>
                      </a:r>
                      <a:endParaRPr sz="1400"/>
                    </a:p>
                  </a:txBody>
                  <a:tcPr marT="0" marB="0" marR="36000" marL="360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74475">
                <a:tc>
                  <a:txBody>
                    <a:bodyPr/>
                    <a:lstStyle/>
                    <a:p>
                      <a:pPr indent="0" lvl="0" marL="0" marR="0" rtl="0" algn="l">
                        <a:spcBef>
                          <a:spcPts val="0"/>
                        </a:spcBef>
                        <a:spcAft>
                          <a:spcPts val="0"/>
                        </a:spcAft>
                        <a:buNone/>
                      </a:pPr>
                      <a:r>
                        <a:rPr lang="en-US" sz="1400"/>
                        <a:t>#08</a:t>
                      </a:r>
                      <a:endParaRPr sz="1400"/>
                    </a:p>
                  </a:txBody>
                  <a:tcPr marT="0" marB="0" marR="36000" marL="360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lang="en-US" sz="1400"/>
                        <a:t>2019/02/28</a:t>
                      </a:r>
                      <a:endParaRPr sz="1400"/>
                    </a:p>
                  </a:txBody>
                  <a:tcPr marT="0" marB="0" marR="36000" marL="360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lang="en-US" sz="1400"/>
                        <a:t>三菱電機</a:t>
                      </a:r>
                      <a:endParaRPr/>
                    </a:p>
                  </a:txBody>
                  <a:tcPr marT="0" marB="0" marR="36000" marL="360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lang="en-US" sz="1400"/>
                        <a:t>本社（丸の内）</a:t>
                      </a:r>
                      <a:endParaRPr sz="1400"/>
                    </a:p>
                  </a:txBody>
                  <a:tcPr marT="0" marB="0" marR="36000" marL="360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74475">
                <a:tc>
                  <a:txBody>
                    <a:bodyPr/>
                    <a:lstStyle/>
                    <a:p>
                      <a:pPr indent="0" lvl="0" marL="0" marR="0" rtl="0" algn="l">
                        <a:spcBef>
                          <a:spcPts val="0"/>
                        </a:spcBef>
                        <a:spcAft>
                          <a:spcPts val="0"/>
                        </a:spcAft>
                        <a:buNone/>
                      </a:pPr>
                      <a:r>
                        <a:rPr lang="en-US" sz="1400"/>
                        <a:t>#09</a:t>
                      </a:r>
                      <a:endParaRPr/>
                    </a:p>
                  </a:txBody>
                  <a:tcPr marT="0" marB="0" marR="36000" marL="360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lang="en-US" sz="1400"/>
                        <a:t>2019/04/18</a:t>
                      </a:r>
                      <a:endParaRPr sz="1400"/>
                    </a:p>
                  </a:txBody>
                  <a:tcPr marT="0" marB="0" marR="36000" marL="360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lang="en-US" sz="1400"/>
                        <a:t>デンソーテン</a:t>
                      </a:r>
                      <a:endParaRPr/>
                    </a:p>
                  </a:txBody>
                  <a:tcPr marT="0" marB="0" marR="36000" marL="360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lang="en-US" sz="1400"/>
                        <a:t>兵庫</a:t>
                      </a:r>
                      <a:endParaRPr sz="1400"/>
                    </a:p>
                  </a:txBody>
                  <a:tcPr marT="0" marB="0" marR="36000" marL="360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74475">
                <a:tc>
                  <a:txBody>
                    <a:bodyPr/>
                    <a:lstStyle/>
                    <a:p>
                      <a:pPr indent="0" lvl="0" marL="0" marR="0" rtl="0" algn="l">
                        <a:spcBef>
                          <a:spcPts val="0"/>
                        </a:spcBef>
                        <a:spcAft>
                          <a:spcPts val="0"/>
                        </a:spcAft>
                        <a:buNone/>
                      </a:pPr>
                      <a:r>
                        <a:rPr lang="en-US" sz="1400"/>
                        <a:t>#10</a:t>
                      </a:r>
                      <a:endParaRPr/>
                    </a:p>
                  </a:txBody>
                  <a:tcPr marT="0" marB="0" marR="36000" marL="360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lang="en-US" sz="1400"/>
                        <a:t>2019/07/16</a:t>
                      </a:r>
                      <a:endParaRPr sz="1400"/>
                    </a:p>
                  </a:txBody>
                  <a:tcPr marT="0" marB="0" marR="36000" marL="360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lang="en-US" sz="1400"/>
                        <a:t>富士通</a:t>
                      </a:r>
                      <a:endParaRPr/>
                    </a:p>
                  </a:txBody>
                  <a:tcPr marT="0" marB="0" marR="36000" marL="360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lang="en-US" sz="1400"/>
                        <a:t>蒲田ソリューションスクエア</a:t>
                      </a:r>
                      <a:endParaRPr sz="1400"/>
                    </a:p>
                  </a:txBody>
                  <a:tcPr marT="0" marB="0" marR="36000" marL="360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74475">
                <a:tc>
                  <a:txBody>
                    <a:bodyPr/>
                    <a:lstStyle/>
                    <a:p>
                      <a:pPr indent="0" lvl="0" marL="0" marR="0" rtl="0" algn="l">
                        <a:spcBef>
                          <a:spcPts val="0"/>
                        </a:spcBef>
                        <a:spcAft>
                          <a:spcPts val="0"/>
                        </a:spcAft>
                        <a:buNone/>
                      </a:pPr>
                      <a:r>
                        <a:rPr lang="en-US" sz="1400"/>
                        <a:t>#11</a:t>
                      </a:r>
                      <a:endParaRPr/>
                    </a:p>
                  </a:txBody>
                  <a:tcPr marT="0" marB="0" marR="36000" marL="360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lang="en-US" sz="1400"/>
                        <a:t>2019/09/19</a:t>
                      </a:r>
                      <a:endParaRPr sz="1400"/>
                    </a:p>
                  </a:txBody>
                  <a:tcPr marT="0" marB="0" marR="36000" marL="360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lang="en-US" sz="1400"/>
                        <a:t>オリンパス</a:t>
                      </a:r>
                      <a:endParaRPr/>
                    </a:p>
                  </a:txBody>
                  <a:tcPr marT="0" marB="0" marR="36000" marL="360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lang="en-US" sz="1400"/>
                        <a:t>技術開発センター宇津木</a:t>
                      </a:r>
                      <a:endParaRPr sz="1400"/>
                    </a:p>
                  </a:txBody>
                  <a:tcPr marT="0" marB="0" marR="36000" marL="360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74475">
                <a:tc>
                  <a:txBody>
                    <a:bodyPr/>
                    <a:lstStyle/>
                    <a:p>
                      <a:pPr indent="0" lvl="0" marL="0" marR="0" rtl="0" algn="l">
                        <a:spcBef>
                          <a:spcPts val="0"/>
                        </a:spcBef>
                        <a:spcAft>
                          <a:spcPts val="0"/>
                        </a:spcAft>
                        <a:buNone/>
                      </a:pPr>
                      <a:r>
                        <a:rPr lang="en-US" sz="1400"/>
                        <a:t>#12</a:t>
                      </a:r>
                      <a:endParaRPr/>
                    </a:p>
                  </a:txBody>
                  <a:tcPr marT="0" marB="0" marR="36000" marL="360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lang="en-US" sz="1400"/>
                        <a:t>2019/12/19</a:t>
                      </a:r>
                      <a:endParaRPr sz="1400"/>
                    </a:p>
                  </a:txBody>
                  <a:tcPr marT="0" marB="0" marR="36000" marL="360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lang="en-US" sz="1400"/>
                        <a:t>NEC</a:t>
                      </a:r>
                      <a:endParaRPr sz="1400"/>
                    </a:p>
                  </a:txBody>
                  <a:tcPr marT="0" marB="0" marR="36000" marL="360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lang="en-US" sz="1400"/>
                        <a:t>NEC本社ビル（田町）</a:t>
                      </a:r>
                      <a:endParaRPr sz="1400"/>
                    </a:p>
                  </a:txBody>
                  <a:tcPr marT="0" marB="0" marR="36000" marL="360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74475">
                <a:tc>
                  <a:txBody>
                    <a:bodyPr/>
                    <a:lstStyle/>
                    <a:p>
                      <a:pPr indent="0" lvl="0" marL="0" marR="0" rtl="0" algn="l">
                        <a:spcBef>
                          <a:spcPts val="0"/>
                        </a:spcBef>
                        <a:spcAft>
                          <a:spcPts val="0"/>
                        </a:spcAft>
                        <a:buNone/>
                      </a:pPr>
                      <a:r>
                        <a:rPr lang="en-US" sz="1400"/>
                        <a:t>#13</a:t>
                      </a:r>
                      <a:endParaRPr/>
                    </a:p>
                  </a:txBody>
                  <a:tcPr marT="0" marB="0" marR="36000" marL="360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dot"/>
                      <a:round/>
                      <a:headEnd len="sm" w="sm" type="none"/>
                      <a:tailEnd len="sm" w="sm" type="none"/>
                    </a:lnB>
                  </a:tcPr>
                </a:tc>
                <a:tc>
                  <a:txBody>
                    <a:bodyPr/>
                    <a:lstStyle/>
                    <a:p>
                      <a:pPr indent="0" lvl="0" marL="0" marR="0" rtl="0" algn="l">
                        <a:spcBef>
                          <a:spcPts val="0"/>
                        </a:spcBef>
                        <a:spcAft>
                          <a:spcPts val="0"/>
                        </a:spcAft>
                        <a:buNone/>
                      </a:pPr>
                      <a:r>
                        <a:rPr lang="en-US" sz="1400"/>
                        <a:t>2020/02/18</a:t>
                      </a:r>
                      <a:endParaRPr sz="1400"/>
                    </a:p>
                  </a:txBody>
                  <a:tcPr marT="0" marB="0" marR="36000" marL="360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dot"/>
                      <a:round/>
                      <a:headEnd len="sm" w="sm" type="none"/>
                      <a:tailEnd len="sm" w="sm" type="none"/>
                    </a:lnB>
                  </a:tcPr>
                </a:tc>
                <a:tc>
                  <a:txBody>
                    <a:bodyPr/>
                    <a:lstStyle/>
                    <a:p>
                      <a:pPr indent="0" lvl="0" marL="0" marR="0" rtl="0" algn="l">
                        <a:spcBef>
                          <a:spcPts val="0"/>
                        </a:spcBef>
                        <a:spcAft>
                          <a:spcPts val="0"/>
                        </a:spcAft>
                        <a:buNone/>
                      </a:pPr>
                      <a:r>
                        <a:rPr lang="en-US" sz="1400"/>
                        <a:t>ディー・エヌ・エー </a:t>
                      </a:r>
                      <a:endParaRPr/>
                    </a:p>
                  </a:txBody>
                  <a:tcPr marT="0" marB="0" marR="36000" marL="360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dot"/>
                      <a:round/>
                      <a:headEnd len="sm" w="sm" type="none"/>
                      <a:tailEnd len="sm" w="sm" type="none"/>
                    </a:lnB>
                  </a:tcPr>
                </a:tc>
                <a:tc>
                  <a:txBody>
                    <a:bodyPr/>
                    <a:lstStyle/>
                    <a:p>
                      <a:pPr indent="0" lvl="0" marL="0" marR="0" rtl="0" algn="l">
                        <a:spcBef>
                          <a:spcPts val="0"/>
                        </a:spcBef>
                        <a:spcAft>
                          <a:spcPts val="0"/>
                        </a:spcAft>
                        <a:buNone/>
                      </a:pPr>
                      <a:r>
                        <a:rPr lang="en-US" sz="1400"/>
                        <a:t>渋谷ヒカリエ　</a:t>
                      </a:r>
                      <a:r>
                        <a:rPr lang="en-US" sz="1400">
                          <a:solidFill>
                            <a:srgbClr val="FF0000"/>
                          </a:solidFill>
                        </a:rPr>
                        <a:t>［コロナのため開催中止］</a:t>
                      </a:r>
                      <a:endParaRPr/>
                    </a:p>
                  </a:txBody>
                  <a:tcPr marT="0" marB="0" marR="36000" marL="360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dot"/>
                      <a:round/>
                      <a:headEnd len="sm" w="sm" type="none"/>
                      <a:tailEnd len="sm" w="sm" type="none"/>
                    </a:lnB>
                  </a:tcPr>
                </a:tc>
              </a:tr>
              <a:tr h="174475">
                <a:tc gridSpan="2">
                  <a:txBody>
                    <a:bodyPr/>
                    <a:lstStyle/>
                    <a:p>
                      <a:pPr indent="0" lvl="0" marL="0" marR="0" rtl="0" algn="l">
                        <a:spcBef>
                          <a:spcPts val="0"/>
                        </a:spcBef>
                        <a:spcAft>
                          <a:spcPts val="0"/>
                        </a:spcAft>
                        <a:buNone/>
                      </a:pPr>
                      <a:r>
                        <a:rPr lang="en-US" sz="1400"/>
                        <a:t>#14 ~ #25 </a:t>
                      </a:r>
                      <a:endParaRPr sz="1400"/>
                    </a:p>
                  </a:txBody>
                  <a:tcPr marT="0" marB="0" marR="36000" marL="360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dot"/>
                      <a:round/>
                      <a:headEnd len="sm" w="sm" type="none"/>
                      <a:tailEnd len="sm" w="sm" type="none"/>
                    </a:lnT>
                    <a:lnB cap="flat" cmpd="sng" w="12700">
                      <a:solidFill>
                        <a:schemeClr val="dk1"/>
                      </a:solidFill>
                      <a:prstDash val="dot"/>
                      <a:round/>
                      <a:headEnd len="sm" w="sm" type="none"/>
                      <a:tailEnd len="sm" w="sm" type="none"/>
                    </a:lnB>
                  </a:tcPr>
                </a:tc>
                <a:tc hMerge="1"/>
                <a:tc gridSpan="2">
                  <a:txBody>
                    <a:bodyPr/>
                    <a:lstStyle/>
                    <a:p>
                      <a:pPr indent="0" lvl="0" marL="0" marR="0" rtl="0" algn="l">
                        <a:spcBef>
                          <a:spcPts val="0"/>
                        </a:spcBef>
                        <a:spcAft>
                          <a:spcPts val="0"/>
                        </a:spcAft>
                        <a:buNone/>
                      </a:pPr>
                      <a:r>
                        <a:rPr lang="en-US" sz="1400"/>
                        <a:t>2020: 04/23, 06/18, 10/15, 12/16　　2021: 03/17, 05/26, 07/29, 10/20　　2022: 01/21, 04/20, 07/29 ,10/31</a:t>
                      </a:r>
                      <a:endParaRPr/>
                    </a:p>
                    <a:p>
                      <a:pPr indent="0" lvl="0" marL="0" marR="0" rtl="0" algn="l">
                        <a:lnSpc>
                          <a:spcPct val="100000"/>
                        </a:lnSpc>
                        <a:spcBef>
                          <a:spcPts val="0"/>
                        </a:spcBef>
                        <a:spcAft>
                          <a:spcPts val="0"/>
                        </a:spcAft>
                        <a:buClr>
                          <a:schemeClr val="dk1"/>
                        </a:buClr>
                        <a:buSzPts val="1400"/>
                        <a:buFont typeface="Quattrocento Sans"/>
                        <a:buNone/>
                      </a:pPr>
                      <a:r>
                        <a:rPr lang="en-US" sz="1400"/>
                        <a:t>Zoom hosted by ソシオネクスト　　　</a:t>
                      </a:r>
                      <a:r>
                        <a:rPr lang="en-US" sz="1400">
                          <a:solidFill>
                            <a:srgbClr val="FF0000"/>
                          </a:solidFill>
                        </a:rPr>
                        <a:t>［オンラインのみ］</a:t>
                      </a:r>
                      <a:endParaRPr/>
                    </a:p>
                  </a:txBody>
                  <a:tcPr marT="0" marB="0" marR="36000" marL="360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dot"/>
                      <a:round/>
                      <a:headEnd len="sm" w="sm" type="none"/>
                      <a:tailEnd len="sm" w="sm" type="none"/>
                    </a:lnT>
                    <a:lnB cap="flat" cmpd="sng" w="12700">
                      <a:solidFill>
                        <a:schemeClr val="dk1"/>
                      </a:solidFill>
                      <a:prstDash val="dot"/>
                      <a:round/>
                      <a:headEnd len="sm" w="sm" type="none"/>
                      <a:tailEnd len="sm" w="sm" type="none"/>
                    </a:lnB>
                  </a:tcPr>
                </a:tc>
                <a:tc hMerge="1"/>
              </a:tr>
              <a:tr h="174475">
                <a:tc>
                  <a:txBody>
                    <a:bodyPr/>
                    <a:lstStyle/>
                    <a:p>
                      <a:pPr indent="0" lvl="0" marL="0" marR="0" rtl="0" algn="l">
                        <a:spcBef>
                          <a:spcPts val="0"/>
                        </a:spcBef>
                        <a:spcAft>
                          <a:spcPts val="0"/>
                        </a:spcAft>
                        <a:buNone/>
                      </a:pPr>
                      <a:r>
                        <a:rPr lang="en-US" sz="1400"/>
                        <a:t>#26</a:t>
                      </a:r>
                      <a:endParaRPr/>
                    </a:p>
                  </a:txBody>
                  <a:tcPr marT="0" marB="0" marR="36000" marL="360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dot"/>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lang="en-US" sz="1400"/>
                        <a:t>2023/02/09</a:t>
                      </a:r>
                      <a:endParaRPr sz="1400"/>
                    </a:p>
                  </a:txBody>
                  <a:tcPr marT="0" marB="0" marR="36000" marL="360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dot"/>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lang="en-US" sz="1400"/>
                        <a:t>日立ソリューションズ</a:t>
                      </a:r>
                      <a:endParaRPr/>
                    </a:p>
                  </a:txBody>
                  <a:tcPr marT="0" marB="0" marR="36000" marL="360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dot"/>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lang="en-US" sz="1400"/>
                        <a:t>日立大森ビル　　　　　　　　　　　　　</a:t>
                      </a:r>
                      <a:r>
                        <a:rPr lang="en-US" sz="1400">
                          <a:solidFill>
                            <a:srgbClr val="FF0000"/>
                          </a:solidFill>
                        </a:rPr>
                        <a:t>［リアル・オンライン ハイブリッド］</a:t>
                      </a:r>
                      <a:endParaRPr/>
                    </a:p>
                  </a:txBody>
                  <a:tcPr marT="0" marB="0" marR="36000" marL="360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dot"/>
                      <a:round/>
                      <a:headEnd len="sm" w="sm" type="none"/>
                      <a:tailEnd len="sm" w="sm" type="none"/>
                    </a:lnT>
                    <a:lnB cap="flat" cmpd="sng" w="9525">
                      <a:solidFill>
                        <a:srgbClr val="000000">
                          <a:alpha val="0"/>
                        </a:srgbClr>
                      </a:solidFill>
                      <a:prstDash val="solid"/>
                      <a:round/>
                      <a:headEnd len="sm" w="sm" type="none"/>
                      <a:tailEnd len="sm" w="sm" type="none"/>
                    </a:lnB>
                  </a:tcPr>
                </a:tc>
              </a:tr>
              <a:tr h="174475">
                <a:tc>
                  <a:txBody>
                    <a:bodyPr/>
                    <a:lstStyle/>
                    <a:p>
                      <a:pPr indent="0" lvl="0" marL="0" marR="0" rtl="0" algn="l">
                        <a:spcBef>
                          <a:spcPts val="0"/>
                        </a:spcBef>
                        <a:spcAft>
                          <a:spcPts val="0"/>
                        </a:spcAft>
                        <a:buNone/>
                      </a:pPr>
                      <a:r>
                        <a:rPr lang="en-US" sz="1400"/>
                        <a:t>#27</a:t>
                      </a:r>
                      <a:endParaRPr/>
                    </a:p>
                  </a:txBody>
                  <a:tcPr marT="0" marB="0" marR="36000" marL="360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lang="en-US" sz="1400"/>
                        <a:t>2023/05/18</a:t>
                      </a:r>
                      <a:endParaRPr sz="1400"/>
                    </a:p>
                  </a:txBody>
                  <a:tcPr marT="0" marB="0" marR="36000" marL="360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lang="en-US" sz="1400"/>
                        <a:t>NEC</a:t>
                      </a:r>
                      <a:endParaRPr sz="1400"/>
                    </a:p>
                  </a:txBody>
                  <a:tcPr marT="0" marB="0" marR="36000" marL="360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lang="en-US" sz="1400"/>
                        <a:t>玉川事業場</a:t>
                      </a:r>
                      <a:endParaRPr sz="1400"/>
                    </a:p>
                  </a:txBody>
                  <a:tcPr marT="0" marB="0" marR="36000" marL="360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74475">
                <a:tc>
                  <a:txBody>
                    <a:bodyPr/>
                    <a:lstStyle/>
                    <a:p>
                      <a:pPr indent="0" lvl="0" marL="0" marR="0" rtl="0" algn="l">
                        <a:spcBef>
                          <a:spcPts val="0"/>
                        </a:spcBef>
                        <a:spcAft>
                          <a:spcPts val="0"/>
                        </a:spcAft>
                        <a:buNone/>
                      </a:pPr>
                      <a:r>
                        <a:rPr lang="en-US" sz="1400"/>
                        <a:t>#28</a:t>
                      </a:r>
                      <a:endParaRPr/>
                    </a:p>
                  </a:txBody>
                  <a:tcPr marT="0" marB="0" marR="36000" marL="360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lang="en-US" sz="1400"/>
                        <a:t>2023/07/11</a:t>
                      </a:r>
                      <a:endParaRPr sz="1400"/>
                    </a:p>
                  </a:txBody>
                  <a:tcPr marT="0" marB="0" marR="36000" marL="360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lang="en-US" sz="1400"/>
                        <a:t>富士通</a:t>
                      </a:r>
                      <a:endParaRPr/>
                    </a:p>
                  </a:txBody>
                  <a:tcPr marT="0" marB="0" marR="36000" marL="360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lang="en-US" sz="1400"/>
                        <a:t>Ridgelinez（丸の内）</a:t>
                      </a:r>
                      <a:endParaRPr sz="1400"/>
                    </a:p>
                  </a:txBody>
                  <a:tcPr marT="0" marB="0" marR="36000" marL="360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74475">
                <a:tc>
                  <a:txBody>
                    <a:bodyPr/>
                    <a:lstStyle/>
                    <a:p>
                      <a:pPr indent="0" lvl="0" marL="0" marR="0" rtl="0" algn="l">
                        <a:spcBef>
                          <a:spcPts val="0"/>
                        </a:spcBef>
                        <a:spcAft>
                          <a:spcPts val="0"/>
                        </a:spcAft>
                        <a:buNone/>
                      </a:pPr>
                      <a:r>
                        <a:rPr lang="en-US" sz="1400"/>
                        <a:t>#29</a:t>
                      </a:r>
                      <a:endParaRPr/>
                    </a:p>
                  </a:txBody>
                  <a:tcPr marT="0" marB="0" marR="36000" marL="360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lang="en-US" sz="1400"/>
                        <a:t>2023/10/05</a:t>
                      </a:r>
                      <a:endParaRPr sz="1400"/>
                    </a:p>
                  </a:txBody>
                  <a:tcPr marT="0" marB="0" marR="36000" marL="360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lang="en-US" sz="1400"/>
                        <a:t>ソシオネクスト</a:t>
                      </a:r>
                      <a:endParaRPr/>
                    </a:p>
                  </a:txBody>
                  <a:tcPr marT="0" marB="0" marR="36000" marL="360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lang="en-US" sz="1400"/>
                        <a:t>京都事業所</a:t>
                      </a:r>
                      <a:endParaRPr sz="1400"/>
                    </a:p>
                  </a:txBody>
                  <a:tcPr marT="0" marB="0" marR="36000" marL="360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74475">
                <a:tc>
                  <a:txBody>
                    <a:bodyPr/>
                    <a:lstStyle/>
                    <a:p>
                      <a:pPr indent="0" lvl="0" marL="0" marR="0" rtl="0" algn="l">
                        <a:spcBef>
                          <a:spcPts val="0"/>
                        </a:spcBef>
                        <a:spcAft>
                          <a:spcPts val="0"/>
                        </a:spcAft>
                        <a:buNone/>
                      </a:pPr>
                      <a:r>
                        <a:rPr lang="en-US" sz="1400"/>
                        <a:t>#30</a:t>
                      </a:r>
                      <a:endParaRPr/>
                    </a:p>
                  </a:txBody>
                  <a:tcPr marT="0" marB="0" marR="36000" marL="360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lang="en-US" sz="1400"/>
                        <a:t>2024/02/28</a:t>
                      </a:r>
                      <a:endParaRPr sz="1400"/>
                    </a:p>
                  </a:txBody>
                  <a:tcPr marT="0" marB="0" marR="36000" marL="360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lang="en-US" sz="1400"/>
                        <a:t>サイバートラスト</a:t>
                      </a:r>
                      <a:endParaRPr/>
                    </a:p>
                  </a:txBody>
                  <a:tcPr marT="0" marB="0" marR="36000" marL="360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lang="en-US" sz="1400"/>
                        <a:t>アークヒルズ仙石山森タワー（六本木）</a:t>
                      </a:r>
                      <a:endParaRPr sz="1400"/>
                    </a:p>
                  </a:txBody>
                  <a:tcPr marT="0" marB="0" marR="36000" marL="360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74475">
                <a:tc>
                  <a:txBody>
                    <a:bodyPr/>
                    <a:lstStyle/>
                    <a:p>
                      <a:pPr indent="0" lvl="0" marL="0" marR="0" rtl="0" algn="l">
                        <a:spcBef>
                          <a:spcPts val="0"/>
                        </a:spcBef>
                        <a:spcAft>
                          <a:spcPts val="0"/>
                        </a:spcAft>
                        <a:buNone/>
                      </a:pPr>
                      <a:r>
                        <a:rPr lang="en-US" sz="1400">
                          <a:solidFill>
                            <a:schemeClr val="dk1"/>
                          </a:solidFill>
                          <a:latin typeface="Quattrocento Sans"/>
                          <a:ea typeface="Quattrocento Sans"/>
                          <a:cs typeface="Quattrocento Sans"/>
                          <a:sym typeface="Quattrocento Sans"/>
                        </a:rPr>
                        <a:t>#31</a:t>
                      </a:r>
                      <a:endParaRPr/>
                    </a:p>
                  </a:txBody>
                  <a:tcPr marT="0" marB="0" marR="36000" marL="360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lang="en-US" sz="1400">
                          <a:solidFill>
                            <a:schemeClr val="dk1"/>
                          </a:solidFill>
                          <a:latin typeface="Quattrocento Sans"/>
                          <a:ea typeface="Quattrocento Sans"/>
                          <a:cs typeface="Quattrocento Sans"/>
                          <a:sym typeface="Quattrocento Sans"/>
                        </a:rPr>
                        <a:t>2024/06/27</a:t>
                      </a:r>
                      <a:endParaRPr sz="1400">
                        <a:solidFill>
                          <a:schemeClr val="dk1"/>
                        </a:solidFill>
                        <a:latin typeface="Quattrocento Sans"/>
                        <a:ea typeface="Quattrocento Sans"/>
                        <a:cs typeface="Quattrocento Sans"/>
                        <a:sym typeface="Quattrocento Sans"/>
                      </a:endParaRPr>
                    </a:p>
                  </a:txBody>
                  <a:tcPr marT="0" marB="0" marR="36000" marL="360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lang="en-US" sz="1400">
                          <a:solidFill>
                            <a:schemeClr val="dk1"/>
                          </a:solidFill>
                          <a:latin typeface="Quattrocento Sans"/>
                          <a:ea typeface="Quattrocento Sans"/>
                          <a:cs typeface="Quattrocento Sans"/>
                          <a:sym typeface="Quattrocento Sans"/>
                        </a:rPr>
                        <a:t>キオクシア</a:t>
                      </a:r>
                      <a:endParaRPr/>
                    </a:p>
                  </a:txBody>
                  <a:tcPr marT="0" marB="0" marR="36000" marL="360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lang="en-US" sz="1400">
                          <a:solidFill>
                            <a:schemeClr val="dk1"/>
                          </a:solidFill>
                          <a:latin typeface="Quattrocento Sans"/>
                          <a:ea typeface="Quattrocento Sans"/>
                          <a:cs typeface="Quattrocento Sans"/>
                          <a:sym typeface="Quattrocento Sans"/>
                        </a:rPr>
                        <a:t>田町ステーションタワー</a:t>
                      </a:r>
                      <a:endParaRPr sz="1400">
                        <a:solidFill>
                          <a:schemeClr val="dk1"/>
                        </a:solidFill>
                        <a:latin typeface="Quattrocento Sans"/>
                        <a:ea typeface="Quattrocento Sans"/>
                        <a:cs typeface="Quattrocento Sans"/>
                        <a:sym typeface="Quattrocento Sans"/>
                      </a:endParaRPr>
                    </a:p>
                  </a:txBody>
                  <a:tcPr marT="0" marB="0" marR="36000" marL="360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74475">
                <a:tc>
                  <a:txBody>
                    <a:bodyPr/>
                    <a:lstStyle/>
                    <a:p>
                      <a:pPr indent="0" lvl="0" marL="0" marR="0" rtl="0" algn="l">
                        <a:spcBef>
                          <a:spcPts val="0"/>
                        </a:spcBef>
                        <a:spcAft>
                          <a:spcPts val="0"/>
                        </a:spcAft>
                        <a:buNone/>
                      </a:pPr>
                      <a:r>
                        <a:rPr lang="en-US">
                          <a:latin typeface="Quattrocento Sans"/>
                          <a:ea typeface="Quattrocento Sans"/>
                          <a:cs typeface="Quattrocento Sans"/>
                          <a:sym typeface="Quattrocento Sans"/>
                        </a:rPr>
                        <a:t>#32</a:t>
                      </a:r>
                      <a:endParaRPr/>
                    </a:p>
                  </a:txBody>
                  <a:tcPr marT="0" marB="0" marR="36000" marL="360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lang="en-US">
                          <a:latin typeface="Quattrocento Sans"/>
                          <a:ea typeface="Quattrocento Sans"/>
                          <a:cs typeface="Quattrocento Sans"/>
                          <a:sym typeface="Quattrocento Sans"/>
                        </a:rPr>
                        <a:t>2024/10/17-18</a:t>
                      </a:r>
                      <a:endParaRPr>
                        <a:latin typeface="Quattrocento Sans"/>
                        <a:ea typeface="Quattrocento Sans"/>
                        <a:cs typeface="Quattrocento Sans"/>
                        <a:sym typeface="Quattrocento Sans"/>
                      </a:endParaRPr>
                    </a:p>
                  </a:txBody>
                  <a:tcPr marT="0" marB="0" marR="36000" marL="360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lang="en-US">
                          <a:latin typeface="Quattrocento Sans"/>
                          <a:ea typeface="Quattrocento Sans"/>
                          <a:cs typeface="Quattrocento Sans"/>
                          <a:sym typeface="Quattrocento Sans"/>
                        </a:rPr>
                        <a:t>ダイキン工業</a:t>
                      </a:r>
                      <a:endParaRPr/>
                    </a:p>
                  </a:txBody>
                  <a:tcPr marT="0" marB="0" marR="36000" marL="360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lang="en-US">
                          <a:latin typeface="Quattrocento Sans"/>
                          <a:ea typeface="Quattrocento Sans"/>
                          <a:cs typeface="Quattrocento Sans"/>
                          <a:sym typeface="Quattrocento Sans"/>
                        </a:rPr>
                        <a:t>大阪梅田ツインタワーズ・サウス</a:t>
                      </a:r>
                      <a:endParaRPr/>
                    </a:p>
                  </a:txBody>
                  <a:tcPr marT="0" marB="0" marR="36000" marL="360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74475">
                <a:tc>
                  <a:txBody>
                    <a:bodyPr/>
                    <a:lstStyle/>
                    <a:p>
                      <a:pPr indent="0" lvl="0" marL="0" marR="0" rtl="0" algn="l">
                        <a:spcBef>
                          <a:spcPts val="0"/>
                        </a:spcBef>
                        <a:spcAft>
                          <a:spcPts val="0"/>
                        </a:spcAft>
                        <a:buNone/>
                      </a:pPr>
                      <a:r>
                        <a:rPr lang="en-US">
                          <a:latin typeface="Quattrocento Sans"/>
                          <a:ea typeface="Quattrocento Sans"/>
                          <a:cs typeface="Quattrocento Sans"/>
                          <a:sym typeface="Quattrocento Sans"/>
                        </a:rPr>
                        <a:t>#33</a:t>
                      </a:r>
                      <a:endParaRPr>
                        <a:latin typeface="Quattrocento Sans"/>
                        <a:ea typeface="Quattrocento Sans"/>
                        <a:cs typeface="Quattrocento Sans"/>
                        <a:sym typeface="Quattrocento Sans"/>
                      </a:endParaRPr>
                    </a:p>
                  </a:txBody>
                  <a:tcPr marT="0" marB="0" marR="36000" marL="360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lang="en-US">
                          <a:latin typeface="Quattrocento Sans"/>
                          <a:ea typeface="Quattrocento Sans"/>
                          <a:cs typeface="Quattrocento Sans"/>
                          <a:sym typeface="Quattrocento Sans"/>
                        </a:rPr>
                        <a:t>2025/3/3-4</a:t>
                      </a:r>
                      <a:endParaRPr>
                        <a:latin typeface="Quattrocento Sans"/>
                        <a:ea typeface="Quattrocento Sans"/>
                        <a:cs typeface="Quattrocento Sans"/>
                        <a:sym typeface="Quattrocento Sans"/>
                      </a:endParaRPr>
                    </a:p>
                  </a:txBody>
                  <a:tcPr marT="0" marB="0" marR="36000" marL="360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l">
                        <a:spcBef>
                          <a:spcPts val="0"/>
                        </a:spcBef>
                        <a:spcAft>
                          <a:spcPts val="0"/>
                        </a:spcAft>
                        <a:buClr>
                          <a:schemeClr val="dk1"/>
                        </a:buClr>
                        <a:buFont typeface="Arial"/>
                        <a:buNone/>
                      </a:pPr>
                      <a:r>
                        <a:rPr lang="en-US"/>
                        <a:t>トヨタ自動車</a:t>
                      </a:r>
                      <a:endParaRPr>
                        <a:latin typeface="Quattrocento Sans"/>
                        <a:ea typeface="Quattrocento Sans"/>
                        <a:cs typeface="Quattrocento Sans"/>
                        <a:sym typeface="Quattrocento Sans"/>
                      </a:endParaRPr>
                    </a:p>
                  </a:txBody>
                  <a:tcPr marT="0" marB="0" marR="36000" marL="360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lang="en-US">
                          <a:latin typeface="Quattrocento Sans"/>
                          <a:ea typeface="Quattrocento Sans"/>
                          <a:cs typeface="Quattrocento Sans"/>
                          <a:sym typeface="Quattrocento Sans"/>
                        </a:rPr>
                        <a:t>大手町オフィス</a:t>
                      </a:r>
                      <a:endParaRPr>
                        <a:latin typeface="Quattrocento Sans"/>
                        <a:ea typeface="Quattrocento Sans"/>
                        <a:cs typeface="Quattrocento Sans"/>
                        <a:sym typeface="Quattrocento Sans"/>
                      </a:endParaRPr>
                    </a:p>
                  </a:txBody>
                  <a:tcPr marT="0" marB="0" marR="36000" marL="360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pic>
        <p:nvPicPr>
          <p:cNvPr id="462" name="Google Shape;462;p29"/>
          <p:cNvPicPr preferRelativeResize="0"/>
          <p:nvPr/>
        </p:nvPicPr>
        <p:blipFill rotWithShape="1">
          <a:blip r:embed="rId3">
            <a:alphaModFix/>
          </a:blip>
          <a:srcRect b="0" l="0" r="0" t="0"/>
          <a:stretch/>
        </p:blipFill>
        <p:spPr>
          <a:xfrm>
            <a:off x="7125052" y="1678650"/>
            <a:ext cx="4877873" cy="2397300"/>
          </a:xfrm>
          <a:prstGeom prst="rect">
            <a:avLst/>
          </a:prstGeom>
          <a:noFill/>
          <a:ln>
            <a:noFill/>
          </a:ln>
        </p:spPr>
      </p:pic>
      <p:sp>
        <p:nvSpPr>
          <p:cNvPr id="463" name="Google Shape;463;p29"/>
          <p:cNvSpPr txBox="1"/>
          <p:nvPr>
            <p:ph idx="12" type="sldNum"/>
          </p:nvPr>
        </p:nvSpPr>
        <p:spPr>
          <a:xfrm>
            <a:off x="9365610" y="6581775"/>
            <a:ext cx="2743200" cy="1397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64" name="Google Shape;464;p29"/>
          <p:cNvSpPr txBox="1"/>
          <p:nvPr>
            <p:ph idx="11" type="ftr"/>
          </p:nvPr>
        </p:nvSpPr>
        <p:spPr>
          <a:xfrm>
            <a:off x="1331339" y="6423024"/>
            <a:ext cx="2874389" cy="1397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OpenChain Japan Work Group</a:t>
            </a:r>
            <a:endParaRPr/>
          </a:p>
        </p:txBody>
      </p:sp>
      <p:sp>
        <p:nvSpPr>
          <p:cNvPr id="465" name="Google Shape;465;p29"/>
          <p:cNvSpPr txBox="1"/>
          <p:nvPr/>
        </p:nvSpPr>
        <p:spPr>
          <a:xfrm>
            <a:off x="7891150" y="5552125"/>
            <a:ext cx="4111800" cy="940800"/>
          </a:xfrm>
          <a:prstGeom prst="rect">
            <a:avLst/>
          </a:prstGeom>
          <a:noFill/>
          <a:ln cap="flat" cmpd="sng" w="9525">
            <a:solidFill>
              <a:srgbClr val="00849D"/>
            </a:solidFill>
            <a:prstDash val="solid"/>
            <a:round/>
            <a:headEnd len="sm" w="sm" type="none"/>
            <a:tailEnd len="sm" w="sm" type="none"/>
          </a:ln>
        </p:spPr>
        <p:txBody>
          <a:bodyPr anchorCtr="0" anchor="t" bIns="45700" lIns="91425" spcFirstLastPara="1" rIns="91425" wrap="square" tIns="45700">
            <a:normAutofit fontScale="92500" lnSpcReduction="10000"/>
          </a:bodyPr>
          <a:lstStyle/>
          <a:p>
            <a:pPr indent="-180975" lvl="0" marL="180975" marR="0" rtl="0" algn="l">
              <a:spcBef>
                <a:spcPts val="0"/>
              </a:spcBef>
              <a:spcAft>
                <a:spcPts val="0"/>
              </a:spcAft>
              <a:buClr>
                <a:srgbClr val="0070C0"/>
              </a:buClr>
              <a:buSzPct val="100000"/>
              <a:buFont typeface="Arial"/>
              <a:buChar char="•"/>
            </a:pPr>
            <a:r>
              <a:rPr b="1" lang="en-US" sz="1600">
                <a:solidFill>
                  <a:srgbClr val="0070C0"/>
                </a:solidFill>
                <a:latin typeface="Quattrocento Sans"/>
                <a:ea typeface="Quattrocento Sans"/>
                <a:cs typeface="Quattrocento Sans"/>
                <a:sym typeface="Quattrocento Sans"/>
              </a:rPr>
              <a:t>コロナ禍以降、全体会合はオンラインに</a:t>
            </a:r>
            <a:endParaRPr b="1" sz="1600">
              <a:solidFill>
                <a:srgbClr val="0070C0"/>
              </a:solidFill>
              <a:latin typeface="Quattrocento Sans"/>
              <a:ea typeface="Quattrocento Sans"/>
              <a:cs typeface="Quattrocento Sans"/>
              <a:sym typeface="Quattrocento Sans"/>
            </a:endParaRPr>
          </a:p>
          <a:p>
            <a:pPr indent="-180975" lvl="0" marL="180975" marR="0" rtl="0" algn="l">
              <a:spcBef>
                <a:spcPts val="0"/>
              </a:spcBef>
              <a:spcAft>
                <a:spcPts val="0"/>
              </a:spcAft>
              <a:buClr>
                <a:srgbClr val="0070C0"/>
              </a:buClr>
              <a:buSzPct val="100000"/>
              <a:buFont typeface="Arial"/>
              <a:buChar char="•"/>
            </a:pPr>
            <a:r>
              <a:rPr b="1" lang="en-US" sz="1600">
                <a:solidFill>
                  <a:srgbClr val="0070C0"/>
                </a:solidFill>
                <a:latin typeface="Quattrocento Sans"/>
                <a:ea typeface="Quattrocento Sans"/>
                <a:cs typeface="Quattrocento Sans"/>
                <a:sym typeface="Quattrocento Sans"/>
              </a:rPr>
              <a:t>オンラインでもsg活動をベースに活発に活動</a:t>
            </a:r>
            <a:endParaRPr b="1" sz="1600">
              <a:solidFill>
                <a:srgbClr val="0070C0"/>
              </a:solidFill>
              <a:latin typeface="Quattrocento Sans"/>
              <a:ea typeface="Quattrocento Sans"/>
              <a:cs typeface="Quattrocento Sans"/>
              <a:sym typeface="Quattrocento Sans"/>
            </a:endParaRPr>
          </a:p>
          <a:p>
            <a:pPr indent="-180975" lvl="0" marL="180975" marR="0" rtl="0" algn="l">
              <a:spcBef>
                <a:spcPts val="0"/>
              </a:spcBef>
              <a:spcAft>
                <a:spcPts val="0"/>
              </a:spcAft>
              <a:buClr>
                <a:srgbClr val="0070C0"/>
              </a:buClr>
              <a:buSzPct val="100000"/>
              <a:buFont typeface="Arial"/>
              <a:buChar char="•"/>
            </a:pPr>
            <a:r>
              <a:rPr b="1" lang="en-US" sz="1600">
                <a:solidFill>
                  <a:srgbClr val="0070C0"/>
                </a:solidFill>
                <a:latin typeface="Quattrocento Sans"/>
                <a:ea typeface="Quattrocento Sans"/>
                <a:cs typeface="Quattrocento Sans"/>
                <a:sym typeface="Quattrocento Sans"/>
              </a:rPr>
              <a:t>第26回よりリアル・オンライン会合を開始</a:t>
            </a:r>
            <a:endParaRPr b="1" sz="1600">
              <a:solidFill>
                <a:srgbClr val="0070C0"/>
              </a:solidFill>
              <a:latin typeface="Quattrocento Sans"/>
              <a:ea typeface="Quattrocento Sans"/>
              <a:cs typeface="Quattrocento Sans"/>
              <a:sym typeface="Quattrocento Sans"/>
            </a:endParaRPr>
          </a:p>
          <a:p>
            <a:pPr indent="-180975" lvl="0" marL="180975" marR="0" rtl="0" algn="l">
              <a:spcBef>
                <a:spcPts val="0"/>
              </a:spcBef>
              <a:spcAft>
                <a:spcPts val="0"/>
              </a:spcAft>
              <a:buClr>
                <a:srgbClr val="0070C0"/>
              </a:buClr>
              <a:buSzPct val="100000"/>
              <a:buFont typeface="Arial"/>
              <a:buChar char="•"/>
            </a:pPr>
            <a:r>
              <a:rPr b="1" lang="en-US" sz="1600">
                <a:solidFill>
                  <a:srgbClr val="0070C0"/>
                </a:solidFill>
                <a:latin typeface="Quattrocento Sans"/>
                <a:ea typeface="Quattrocento Sans"/>
                <a:cs typeface="Quattrocento Sans"/>
                <a:sym typeface="Quattrocento Sans"/>
              </a:rPr>
              <a:t>リアルでの活動活性化</a:t>
            </a:r>
            <a:endParaRPr/>
          </a:p>
        </p:txBody>
      </p:sp>
      <p:sp>
        <p:nvSpPr>
          <p:cNvPr id="466" name="Google Shape;466;p29"/>
          <p:cNvSpPr/>
          <p:nvPr/>
        </p:nvSpPr>
        <p:spPr>
          <a:xfrm>
            <a:off x="7613581" y="4752606"/>
            <a:ext cx="173256" cy="219769"/>
          </a:xfrm>
          <a:prstGeom prst="downArrow">
            <a:avLst>
              <a:gd fmla="val 50000" name="adj1"/>
              <a:gd fmla="val 50000" name="adj2"/>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Quattrocento Sans"/>
              <a:buNone/>
            </a:pPr>
            <a:r>
              <a:t/>
            </a:r>
            <a:endParaRPr b="0" i="0" sz="1600" u="none" cap="none" strike="noStrike">
              <a:solidFill>
                <a:schemeClr val="dk1"/>
              </a:solidFill>
              <a:latin typeface="Arial"/>
              <a:ea typeface="Arial"/>
              <a:cs typeface="Arial"/>
              <a:sym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71" name="Shape 471"/>
        <p:cNvGrpSpPr/>
        <p:nvPr/>
      </p:nvGrpSpPr>
      <p:grpSpPr>
        <a:xfrm>
          <a:off x="0" y="0"/>
          <a:ext cx="0" cy="0"/>
          <a:chOff x="0" y="0"/>
          <a:chExt cx="0" cy="0"/>
        </a:xfrm>
      </p:grpSpPr>
      <p:sp>
        <p:nvSpPr>
          <p:cNvPr id="472" name="Google Shape;472;p30"/>
          <p:cNvSpPr txBox="1"/>
          <p:nvPr>
            <p:ph type="title"/>
          </p:nvPr>
        </p:nvSpPr>
        <p:spPr>
          <a:xfrm>
            <a:off x="890271" y="531580"/>
            <a:ext cx="10320000" cy="645269"/>
          </a:xfrm>
          <a:prstGeom prst="rect">
            <a:avLst/>
          </a:prstGeom>
          <a:noFill/>
          <a:ln>
            <a:noFill/>
          </a:ln>
        </p:spPr>
        <p:txBody>
          <a:bodyPr anchorCtr="0" anchor="ctr" bIns="228600" lIns="0" spcFirstLastPara="1" rIns="0" wrap="square" tIns="228600">
            <a:noAutofit/>
          </a:bodyPr>
          <a:lstStyle/>
          <a:p>
            <a:pPr indent="0" lvl="0" marL="0" rtl="0" algn="l">
              <a:lnSpc>
                <a:spcPct val="90000"/>
              </a:lnSpc>
              <a:spcBef>
                <a:spcPts val="0"/>
              </a:spcBef>
              <a:spcAft>
                <a:spcPts val="0"/>
              </a:spcAft>
              <a:buNone/>
            </a:pPr>
            <a:r>
              <a:rPr b="1" lang="en-US">
                <a:latin typeface="Arial"/>
                <a:ea typeface="Arial"/>
                <a:cs typeface="Arial"/>
                <a:sym typeface="Arial"/>
              </a:rPr>
              <a:t>全体会合:  OpenChain Japan Community Day</a:t>
            </a:r>
            <a:endParaRPr>
              <a:latin typeface="Arial"/>
              <a:ea typeface="Arial"/>
              <a:cs typeface="Arial"/>
              <a:sym typeface="Arial"/>
            </a:endParaRPr>
          </a:p>
        </p:txBody>
      </p:sp>
      <p:sp>
        <p:nvSpPr>
          <p:cNvPr id="473" name="Google Shape;473;p30"/>
          <p:cNvSpPr txBox="1"/>
          <p:nvPr>
            <p:ph idx="1" type="body"/>
          </p:nvPr>
        </p:nvSpPr>
        <p:spPr>
          <a:xfrm>
            <a:off x="889200" y="1088821"/>
            <a:ext cx="10320000" cy="394195"/>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2400"/>
              <a:buNone/>
            </a:pPr>
            <a:r>
              <a:rPr b="1" lang="en-US" sz="2400">
                <a:latin typeface="Quattrocento Sans"/>
                <a:ea typeface="Quattrocento Sans"/>
                <a:cs typeface="Quattrocento Sans"/>
                <a:sym typeface="Quattrocento Sans"/>
              </a:rPr>
              <a:t>最近のテーマ</a:t>
            </a:r>
            <a:endParaRPr b="1" sz="2400">
              <a:latin typeface="Quattrocento Sans"/>
              <a:ea typeface="Quattrocento Sans"/>
              <a:cs typeface="Quattrocento Sans"/>
              <a:sym typeface="Quattrocento Sans"/>
            </a:endParaRPr>
          </a:p>
        </p:txBody>
      </p:sp>
      <p:graphicFrame>
        <p:nvGraphicFramePr>
          <p:cNvPr id="474" name="Google Shape;474;p30"/>
          <p:cNvGraphicFramePr/>
          <p:nvPr/>
        </p:nvGraphicFramePr>
        <p:xfrm>
          <a:off x="372978" y="1505780"/>
          <a:ext cx="3000000" cy="3000000"/>
        </p:xfrm>
        <a:graphic>
          <a:graphicData uri="http://schemas.openxmlformats.org/drawingml/2006/table">
            <a:tbl>
              <a:tblPr>
                <a:noFill/>
                <a:tableStyleId>{409C22FA-C647-49A1-9715-AFF3DDF9AF15}</a:tableStyleId>
              </a:tblPr>
              <a:tblGrid>
                <a:gridCol w="671350"/>
                <a:gridCol w="1169250"/>
                <a:gridCol w="8557600"/>
                <a:gridCol w="1036900"/>
              </a:tblGrid>
              <a:tr h="241525">
                <a:tc>
                  <a:txBody>
                    <a:bodyPr/>
                    <a:lstStyle/>
                    <a:p>
                      <a:pPr indent="0" lvl="0" marL="0" marR="0" rtl="0" algn="ctr">
                        <a:spcBef>
                          <a:spcPts val="0"/>
                        </a:spcBef>
                        <a:spcAft>
                          <a:spcPts val="0"/>
                        </a:spcAft>
                        <a:buNone/>
                      </a:pPr>
                      <a:r>
                        <a:rPr lang="en-US" sz="1600"/>
                        <a:t>No.</a:t>
                      </a:r>
                      <a:endParaRPr sz="1600"/>
                    </a:p>
                  </a:txBody>
                  <a:tcPr marT="27425" marB="27425" marR="91450" marL="91450">
                    <a:lnL cap="flat" cmpd="sng" w="12700">
                      <a:solidFill>
                        <a:srgbClr val="FFFFFF"/>
                      </a:solidFill>
                      <a:prstDash val="solid"/>
                      <a:round/>
                      <a:headEnd len="sm" w="sm" type="none"/>
                      <a:tailEnd len="sm" w="sm" type="none"/>
                    </a:lnL>
                    <a:lnR cap="flat" cmpd="sng" w="12700">
                      <a:solidFill>
                        <a:srgbClr val="68A2DB"/>
                      </a:solidFill>
                      <a:prstDash val="solid"/>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5B9BD5"/>
                    </a:solidFill>
                  </a:tcPr>
                </a:tc>
                <a:tc>
                  <a:txBody>
                    <a:bodyPr/>
                    <a:lstStyle/>
                    <a:p>
                      <a:pPr indent="0" lvl="0" marL="0" marR="0" rtl="0" algn="ctr">
                        <a:spcBef>
                          <a:spcPts val="0"/>
                        </a:spcBef>
                        <a:spcAft>
                          <a:spcPts val="0"/>
                        </a:spcAft>
                        <a:buNone/>
                      </a:pPr>
                      <a:r>
                        <a:rPr lang="en-US" sz="1600"/>
                        <a:t>開催日</a:t>
                      </a:r>
                      <a:endParaRPr/>
                    </a:p>
                  </a:txBody>
                  <a:tcPr marT="27425" marB="27425" marR="91450" marL="91450">
                    <a:lnL cap="flat" cmpd="sng" w="12700">
                      <a:solidFill>
                        <a:srgbClr val="68A2DB"/>
                      </a:solidFill>
                      <a:prstDash val="solid"/>
                      <a:round/>
                      <a:headEnd len="sm" w="sm" type="none"/>
                      <a:tailEnd len="sm" w="sm" type="none"/>
                    </a:lnL>
                    <a:lnR cap="flat" cmpd="sng" w="12700">
                      <a:solidFill>
                        <a:srgbClr val="68A2DB"/>
                      </a:solidFill>
                      <a:prstDash val="solid"/>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5B9BD5"/>
                    </a:solidFill>
                  </a:tcPr>
                </a:tc>
                <a:tc>
                  <a:txBody>
                    <a:bodyPr/>
                    <a:lstStyle/>
                    <a:p>
                      <a:pPr indent="0" lvl="0" marL="0" marR="0" rtl="0" algn="ctr">
                        <a:spcBef>
                          <a:spcPts val="0"/>
                        </a:spcBef>
                        <a:spcAft>
                          <a:spcPts val="0"/>
                        </a:spcAft>
                        <a:buNone/>
                      </a:pPr>
                      <a:r>
                        <a:rPr lang="en-US" sz="1600"/>
                        <a:t>テーマ</a:t>
                      </a:r>
                      <a:endParaRPr/>
                    </a:p>
                  </a:txBody>
                  <a:tcPr marT="27425" marB="27425" marR="91450" marL="91450">
                    <a:lnL cap="flat" cmpd="sng" w="12700">
                      <a:solidFill>
                        <a:srgbClr val="68A2DB"/>
                      </a:solidFill>
                      <a:prstDash val="solid"/>
                      <a:round/>
                      <a:headEnd len="sm" w="sm" type="none"/>
                      <a:tailEnd len="sm" w="sm" type="none"/>
                    </a:lnL>
                    <a:lnR cap="flat" cmpd="sng" w="12700">
                      <a:solidFill>
                        <a:srgbClr val="68A2DB"/>
                      </a:solidFill>
                      <a:prstDash val="solid"/>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5B9BD5"/>
                    </a:solidFill>
                  </a:tcPr>
                </a:tc>
                <a:tc>
                  <a:txBody>
                    <a:bodyPr/>
                    <a:lstStyle/>
                    <a:p>
                      <a:pPr indent="0" lvl="0" marL="0" marR="0" rtl="0" algn="ctr">
                        <a:spcBef>
                          <a:spcPts val="0"/>
                        </a:spcBef>
                        <a:spcAft>
                          <a:spcPts val="0"/>
                        </a:spcAft>
                        <a:buNone/>
                      </a:pPr>
                      <a:r>
                        <a:rPr lang="en-US" sz="1600"/>
                        <a:t>参加者数</a:t>
                      </a:r>
                      <a:endParaRPr/>
                    </a:p>
                  </a:txBody>
                  <a:tcPr marT="27425" marB="27425" marR="91450" marL="91450" anchor="ctr">
                    <a:lnL cap="flat" cmpd="sng" w="12700">
                      <a:solidFill>
                        <a:srgbClr val="68A2DB"/>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5B9BD5"/>
                    </a:solidFill>
                  </a:tcPr>
                </a:tc>
              </a:tr>
              <a:tr h="241525">
                <a:tc>
                  <a:txBody>
                    <a:bodyPr/>
                    <a:lstStyle/>
                    <a:p>
                      <a:pPr indent="0" lvl="0" marL="0" marR="0" rtl="0" algn="l">
                        <a:spcBef>
                          <a:spcPts val="0"/>
                        </a:spcBef>
                        <a:spcAft>
                          <a:spcPts val="0"/>
                        </a:spcAft>
                        <a:buNone/>
                      </a:pPr>
                      <a:r>
                        <a:rPr lang="en-US" sz="1200"/>
                        <a:t>第24回</a:t>
                      </a:r>
                      <a:endParaRPr/>
                    </a:p>
                  </a:txBody>
                  <a:tcPr marT="27425" marB="274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700">
                      <a:solidFill>
                        <a:schemeClr val="dk1"/>
                      </a:solidFill>
                      <a:prstDash val="dot"/>
                      <a:round/>
                      <a:headEnd len="sm" w="sm" type="none"/>
                      <a:tailEnd len="sm" w="sm" type="none"/>
                    </a:lnB>
                  </a:tcPr>
                </a:tc>
                <a:tc>
                  <a:txBody>
                    <a:bodyPr/>
                    <a:lstStyle/>
                    <a:p>
                      <a:pPr indent="0" lvl="0" marL="0" marR="0" rtl="0" algn="l">
                        <a:spcBef>
                          <a:spcPts val="0"/>
                        </a:spcBef>
                        <a:spcAft>
                          <a:spcPts val="0"/>
                        </a:spcAft>
                        <a:buNone/>
                      </a:pPr>
                      <a:r>
                        <a:rPr lang="en-US" sz="1200"/>
                        <a:t>2022/07/29</a:t>
                      </a:r>
                      <a:endParaRPr sz="1200"/>
                    </a:p>
                  </a:txBody>
                  <a:tcPr marT="27425" marB="274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700">
                      <a:solidFill>
                        <a:schemeClr val="dk1"/>
                      </a:solidFill>
                      <a:prstDash val="dot"/>
                      <a:round/>
                      <a:headEnd len="sm" w="sm" type="none"/>
                      <a:tailEnd len="sm" w="sm" type="none"/>
                    </a:lnB>
                  </a:tcPr>
                </a:tc>
                <a:tc>
                  <a:txBody>
                    <a:bodyPr/>
                    <a:lstStyle/>
                    <a:p>
                      <a:pPr indent="0" lvl="0" marL="0" marR="0" rtl="0" algn="l">
                        <a:spcBef>
                          <a:spcPts val="0"/>
                        </a:spcBef>
                        <a:spcAft>
                          <a:spcPts val="0"/>
                        </a:spcAft>
                        <a:buNone/>
                      </a:pPr>
                      <a:r>
                        <a:rPr lang="en-US" sz="1200">
                          <a:latin typeface="Quattrocento Sans"/>
                          <a:ea typeface="Quattrocento Sans"/>
                          <a:cs typeface="Quattrocento Sans"/>
                          <a:sym typeface="Quattrocento Sans"/>
                        </a:rPr>
                        <a:t>Open Source Program Office 立ち上げの背景</a:t>
                      </a:r>
                      <a:r>
                        <a:rPr lang="en-US" sz="1100">
                          <a:latin typeface="Quattrocento Sans"/>
                          <a:ea typeface="Quattrocento Sans"/>
                          <a:cs typeface="Quattrocento Sans"/>
                          <a:sym typeface="Quattrocento Sans"/>
                        </a:rPr>
                        <a:t>（サイバートラスト）</a:t>
                      </a:r>
                      <a:endParaRPr sz="1200">
                        <a:latin typeface="Quattrocento Sans"/>
                        <a:ea typeface="Quattrocento Sans"/>
                        <a:cs typeface="Quattrocento Sans"/>
                        <a:sym typeface="Quattrocento Sans"/>
                      </a:endParaRPr>
                    </a:p>
                  </a:txBody>
                  <a:tcPr marT="27425" marB="274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700">
                      <a:solidFill>
                        <a:schemeClr val="dk1"/>
                      </a:solidFill>
                      <a:prstDash val="dot"/>
                      <a:round/>
                      <a:headEnd len="sm" w="sm" type="none"/>
                      <a:tailEnd len="sm" w="sm" type="none"/>
                    </a:lnB>
                  </a:tcPr>
                </a:tc>
                <a:tc>
                  <a:txBody>
                    <a:bodyPr/>
                    <a:lstStyle/>
                    <a:p>
                      <a:pPr indent="0" lvl="0" marL="0" marR="0" rtl="0" algn="ctr">
                        <a:spcBef>
                          <a:spcPts val="0"/>
                        </a:spcBef>
                        <a:spcAft>
                          <a:spcPts val="0"/>
                        </a:spcAft>
                        <a:buNone/>
                      </a:pPr>
                      <a:r>
                        <a:rPr lang="en-US" sz="1200"/>
                        <a:t>53</a:t>
                      </a:r>
                      <a:endParaRPr/>
                    </a:p>
                  </a:txBody>
                  <a:tcPr marT="27425" marB="274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700">
                      <a:solidFill>
                        <a:schemeClr val="dk1"/>
                      </a:solidFill>
                      <a:prstDash val="dot"/>
                      <a:round/>
                      <a:headEnd len="sm" w="sm" type="none"/>
                      <a:tailEnd len="sm" w="sm" type="none"/>
                    </a:lnB>
                  </a:tcPr>
                </a:tc>
              </a:tr>
              <a:tr h="241525">
                <a:tc>
                  <a:txBody>
                    <a:bodyPr/>
                    <a:lstStyle/>
                    <a:p>
                      <a:pPr indent="0" lvl="0" marL="0" marR="0" rtl="0" algn="l">
                        <a:spcBef>
                          <a:spcPts val="0"/>
                        </a:spcBef>
                        <a:spcAft>
                          <a:spcPts val="0"/>
                        </a:spcAft>
                        <a:buNone/>
                      </a:pPr>
                      <a:r>
                        <a:rPr lang="en-US" sz="1200"/>
                        <a:t>第25回</a:t>
                      </a:r>
                      <a:endParaRPr/>
                    </a:p>
                  </a:txBody>
                  <a:tcPr marT="27425" marB="274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chemeClr val="dk1"/>
                      </a:solidFill>
                      <a:prstDash val="dot"/>
                      <a:round/>
                      <a:headEnd len="sm" w="sm" type="none"/>
                      <a:tailEnd len="sm" w="sm" type="none"/>
                    </a:lnT>
                    <a:lnB cap="flat" cmpd="sng" w="12700">
                      <a:solidFill>
                        <a:schemeClr val="dk1"/>
                      </a:solidFill>
                      <a:prstDash val="dot"/>
                      <a:round/>
                      <a:headEnd len="sm" w="sm" type="none"/>
                      <a:tailEnd len="sm" w="sm" type="none"/>
                    </a:lnB>
                  </a:tcPr>
                </a:tc>
                <a:tc>
                  <a:txBody>
                    <a:bodyPr/>
                    <a:lstStyle/>
                    <a:p>
                      <a:pPr indent="0" lvl="0" marL="0" marR="0" rtl="0" algn="l">
                        <a:spcBef>
                          <a:spcPts val="0"/>
                        </a:spcBef>
                        <a:spcAft>
                          <a:spcPts val="0"/>
                        </a:spcAft>
                        <a:buNone/>
                      </a:pPr>
                      <a:r>
                        <a:rPr lang="en-US" sz="1200"/>
                        <a:t>2022/10/31</a:t>
                      </a:r>
                      <a:endParaRPr sz="1200"/>
                    </a:p>
                  </a:txBody>
                  <a:tcPr marT="27425" marB="274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chemeClr val="dk1"/>
                      </a:solidFill>
                      <a:prstDash val="dot"/>
                      <a:round/>
                      <a:headEnd len="sm" w="sm" type="none"/>
                      <a:tailEnd len="sm" w="sm" type="none"/>
                    </a:lnT>
                    <a:lnB cap="flat" cmpd="sng" w="12700">
                      <a:solidFill>
                        <a:schemeClr val="dk1"/>
                      </a:solidFill>
                      <a:prstDash val="dot"/>
                      <a:round/>
                      <a:headEnd len="sm" w="sm" type="none"/>
                      <a:tailEnd len="sm" w="sm" type="none"/>
                    </a:lnB>
                  </a:tcPr>
                </a:tc>
                <a:tc>
                  <a:txBody>
                    <a:bodyPr/>
                    <a:lstStyle/>
                    <a:p>
                      <a:pPr indent="0" lvl="0" marL="0" marR="0" rtl="0" algn="l">
                        <a:spcBef>
                          <a:spcPts val="0"/>
                        </a:spcBef>
                        <a:spcAft>
                          <a:spcPts val="0"/>
                        </a:spcAft>
                        <a:buNone/>
                      </a:pPr>
                      <a:r>
                        <a:rPr lang="en-US" sz="1200">
                          <a:latin typeface="Quattrocento Sans"/>
                          <a:ea typeface="Quattrocento Sans"/>
                          <a:cs typeface="Quattrocento Sans"/>
                          <a:sym typeface="Quattrocento Sans"/>
                        </a:rPr>
                        <a:t>Leaflet SubWGよりお知らせ、OSPO SGの紹介</a:t>
                      </a:r>
                      <a:endParaRPr/>
                    </a:p>
                  </a:txBody>
                  <a:tcPr marT="27425" marB="274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chemeClr val="dk1"/>
                      </a:solidFill>
                      <a:prstDash val="dot"/>
                      <a:round/>
                      <a:headEnd len="sm" w="sm" type="none"/>
                      <a:tailEnd len="sm" w="sm" type="none"/>
                    </a:lnT>
                    <a:lnB cap="flat" cmpd="sng" w="12700">
                      <a:solidFill>
                        <a:schemeClr val="dk1"/>
                      </a:solidFill>
                      <a:prstDash val="dot"/>
                      <a:round/>
                      <a:headEnd len="sm" w="sm" type="none"/>
                      <a:tailEnd len="sm" w="sm" type="none"/>
                    </a:lnB>
                  </a:tcPr>
                </a:tc>
                <a:tc>
                  <a:txBody>
                    <a:bodyPr/>
                    <a:lstStyle/>
                    <a:p>
                      <a:pPr indent="0" lvl="0" marL="0" marR="0" rtl="0" algn="ctr">
                        <a:spcBef>
                          <a:spcPts val="0"/>
                        </a:spcBef>
                        <a:spcAft>
                          <a:spcPts val="0"/>
                        </a:spcAft>
                        <a:buNone/>
                      </a:pPr>
                      <a:r>
                        <a:rPr lang="en-US" sz="1200"/>
                        <a:t>48</a:t>
                      </a:r>
                      <a:endParaRPr/>
                    </a:p>
                  </a:txBody>
                  <a:tcPr marT="27425" marB="274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chemeClr val="dk1"/>
                      </a:solidFill>
                      <a:prstDash val="dot"/>
                      <a:round/>
                      <a:headEnd len="sm" w="sm" type="none"/>
                      <a:tailEnd len="sm" w="sm" type="none"/>
                    </a:lnT>
                    <a:lnB cap="flat" cmpd="sng" w="12700">
                      <a:solidFill>
                        <a:schemeClr val="dk1"/>
                      </a:solidFill>
                      <a:prstDash val="dot"/>
                      <a:round/>
                      <a:headEnd len="sm" w="sm" type="none"/>
                      <a:tailEnd len="sm" w="sm" type="none"/>
                    </a:lnB>
                  </a:tcPr>
                </a:tc>
              </a:tr>
              <a:tr h="241525">
                <a:tc>
                  <a:txBody>
                    <a:bodyPr/>
                    <a:lstStyle/>
                    <a:p>
                      <a:pPr indent="0" lvl="0" marL="0" marR="0" rtl="0" algn="l">
                        <a:spcBef>
                          <a:spcPts val="0"/>
                        </a:spcBef>
                        <a:spcAft>
                          <a:spcPts val="0"/>
                        </a:spcAft>
                        <a:buNone/>
                      </a:pPr>
                      <a:r>
                        <a:rPr lang="en-US" sz="1200"/>
                        <a:t>第26回</a:t>
                      </a:r>
                      <a:endParaRPr/>
                    </a:p>
                  </a:txBody>
                  <a:tcPr marT="27425" marB="274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chemeClr val="dk1"/>
                      </a:solidFill>
                      <a:prstDash val="dot"/>
                      <a:round/>
                      <a:headEnd len="sm" w="sm" type="none"/>
                      <a:tailEnd len="sm" w="sm" type="none"/>
                    </a:lnT>
                    <a:lnB cap="flat" cmpd="sng" w="12700">
                      <a:solidFill>
                        <a:schemeClr val="dk1"/>
                      </a:solidFill>
                      <a:prstDash val="dot"/>
                      <a:round/>
                      <a:headEnd len="sm" w="sm" type="none"/>
                      <a:tailEnd len="sm" w="sm" type="none"/>
                    </a:lnB>
                  </a:tcPr>
                </a:tc>
                <a:tc>
                  <a:txBody>
                    <a:bodyPr/>
                    <a:lstStyle/>
                    <a:p>
                      <a:pPr indent="0" lvl="0" marL="0" marR="0" rtl="0" algn="l">
                        <a:spcBef>
                          <a:spcPts val="0"/>
                        </a:spcBef>
                        <a:spcAft>
                          <a:spcPts val="0"/>
                        </a:spcAft>
                        <a:buNone/>
                      </a:pPr>
                      <a:r>
                        <a:rPr lang="en-US" sz="1200"/>
                        <a:t>2023/02/09</a:t>
                      </a:r>
                      <a:endParaRPr sz="1200"/>
                    </a:p>
                  </a:txBody>
                  <a:tcPr marT="27425" marB="274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chemeClr val="dk1"/>
                      </a:solidFill>
                      <a:prstDash val="dot"/>
                      <a:round/>
                      <a:headEnd len="sm" w="sm" type="none"/>
                      <a:tailEnd len="sm" w="sm" type="none"/>
                    </a:lnT>
                    <a:lnB cap="flat" cmpd="sng" w="12700">
                      <a:solidFill>
                        <a:schemeClr val="dk1"/>
                      </a:solidFill>
                      <a:prstDash val="dot"/>
                      <a:round/>
                      <a:headEnd len="sm" w="sm" type="none"/>
                      <a:tailEnd len="sm" w="sm" type="none"/>
                    </a:lnB>
                  </a:tcPr>
                </a:tc>
                <a:tc>
                  <a:txBody>
                    <a:bodyPr/>
                    <a:lstStyle/>
                    <a:p>
                      <a:pPr indent="-180975" lvl="0" marL="180975" marR="0" rtl="0" algn="l">
                        <a:spcBef>
                          <a:spcPts val="0"/>
                        </a:spcBef>
                        <a:spcAft>
                          <a:spcPts val="0"/>
                        </a:spcAft>
                        <a:buClr>
                          <a:schemeClr val="dk1"/>
                        </a:buClr>
                        <a:buSzPts val="1200"/>
                        <a:buFont typeface="Arial"/>
                        <a:buChar char="•"/>
                      </a:pPr>
                      <a:r>
                        <a:rPr lang="en-US" sz="1200">
                          <a:latin typeface="Quattrocento Sans"/>
                          <a:ea typeface="Quattrocento Sans"/>
                          <a:cs typeface="Quattrocento Sans"/>
                          <a:sym typeface="Quattrocento Sans"/>
                        </a:rPr>
                        <a:t>OSSの取組みの紹介、SPDX用拡張機能 on VSCode の紹介 </a:t>
                      </a:r>
                      <a:r>
                        <a:rPr lang="en-US" sz="1100">
                          <a:latin typeface="Quattrocento Sans"/>
                          <a:ea typeface="Quattrocento Sans"/>
                          <a:cs typeface="Quattrocento Sans"/>
                          <a:sym typeface="Quattrocento Sans"/>
                        </a:rPr>
                        <a:t>(日立ソリューションズ)</a:t>
                      </a:r>
                      <a:endParaRPr sz="1200">
                        <a:latin typeface="Quattrocento Sans"/>
                        <a:ea typeface="Quattrocento Sans"/>
                        <a:cs typeface="Quattrocento Sans"/>
                        <a:sym typeface="Quattrocento Sans"/>
                      </a:endParaRPr>
                    </a:p>
                    <a:p>
                      <a:pPr indent="-180975" lvl="0" marL="180975" marR="0" rtl="0" algn="l">
                        <a:spcBef>
                          <a:spcPts val="0"/>
                        </a:spcBef>
                        <a:spcAft>
                          <a:spcPts val="0"/>
                        </a:spcAft>
                        <a:buClr>
                          <a:schemeClr val="dk1"/>
                        </a:buClr>
                        <a:buSzPts val="1200"/>
                        <a:buFont typeface="Arial"/>
                        <a:buChar char="•"/>
                      </a:pPr>
                      <a:r>
                        <a:rPr lang="en-US" sz="1200">
                          <a:latin typeface="Quattrocento Sans"/>
                          <a:ea typeface="Quattrocento Sans"/>
                          <a:cs typeface="Quattrocento Sans"/>
                          <a:sym typeface="Quattrocento Sans"/>
                        </a:rPr>
                        <a:t>「ISO/IEC 5230の適合に向けて」、「OSS教育の整備と全社展開」</a:t>
                      </a:r>
                      <a:r>
                        <a:rPr lang="en-US" sz="1100">
                          <a:latin typeface="Quattrocento Sans"/>
                          <a:ea typeface="Quattrocento Sans"/>
                          <a:cs typeface="Quattrocento Sans"/>
                          <a:sym typeface="Quattrocento Sans"/>
                        </a:rPr>
                        <a:t>(東芝)</a:t>
                      </a:r>
                      <a:endParaRPr sz="1200">
                        <a:latin typeface="Quattrocento Sans"/>
                        <a:ea typeface="Quattrocento Sans"/>
                        <a:cs typeface="Quattrocento Sans"/>
                        <a:sym typeface="Quattrocento Sans"/>
                      </a:endParaRPr>
                    </a:p>
                  </a:txBody>
                  <a:tcPr marT="27425" marB="274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chemeClr val="dk1"/>
                      </a:solidFill>
                      <a:prstDash val="dot"/>
                      <a:round/>
                      <a:headEnd len="sm" w="sm" type="none"/>
                      <a:tailEnd len="sm" w="sm" type="none"/>
                    </a:lnT>
                    <a:lnB cap="flat" cmpd="sng" w="12700">
                      <a:solidFill>
                        <a:schemeClr val="dk1"/>
                      </a:solidFill>
                      <a:prstDash val="dot"/>
                      <a:round/>
                      <a:headEnd len="sm" w="sm" type="none"/>
                      <a:tailEnd len="sm" w="sm" type="none"/>
                    </a:lnB>
                  </a:tcPr>
                </a:tc>
                <a:tc>
                  <a:txBody>
                    <a:bodyPr/>
                    <a:lstStyle/>
                    <a:p>
                      <a:pPr indent="0" lvl="0" marL="0" marR="0" rtl="0" algn="ctr">
                        <a:spcBef>
                          <a:spcPts val="0"/>
                        </a:spcBef>
                        <a:spcAft>
                          <a:spcPts val="0"/>
                        </a:spcAft>
                        <a:buNone/>
                      </a:pPr>
                      <a:r>
                        <a:t/>
                      </a:r>
                      <a:endParaRPr sz="1200"/>
                    </a:p>
                  </a:txBody>
                  <a:tcPr marT="27425" marB="274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chemeClr val="dk1"/>
                      </a:solidFill>
                      <a:prstDash val="dot"/>
                      <a:round/>
                      <a:headEnd len="sm" w="sm" type="none"/>
                      <a:tailEnd len="sm" w="sm" type="none"/>
                    </a:lnT>
                    <a:lnB cap="flat" cmpd="sng" w="12700">
                      <a:solidFill>
                        <a:schemeClr val="dk1"/>
                      </a:solidFill>
                      <a:prstDash val="dot"/>
                      <a:round/>
                      <a:headEnd len="sm" w="sm" type="none"/>
                      <a:tailEnd len="sm" w="sm" type="none"/>
                    </a:lnB>
                  </a:tcPr>
                </a:tc>
              </a:tr>
              <a:tr h="241525">
                <a:tc>
                  <a:txBody>
                    <a:bodyPr/>
                    <a:lstStyle/>
                    <a:p>
                      <a:pPr indent="0" lvl="0" marL="0" marR="0" rtl="0" algn="l">
                        <a:spcBef>
                          <a:spcPts val="0"/>
                        </a:spcBef>
                        <a:spcAft>
                          <a:spcPts val="0"/>
                        </a:spcAft>
                        <a:buNone/>
                      </a:pPr>
                      <a:r>
                        <a:rPr lang="en-US" sz="1200"/>
                        <a:t>第27回</a:t>
                      </a:r>
                      <a:endParaRPr/>
                    </a:p>
                  </a:txBody>
                  <a:tcPr marT="27425" marB="274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chemeClr val="dk1"/>
                      </a:solidFill>
                      <a:prstDash val="dot"/>
                      <a:round/>
                      <a:headEnd len="sm" w="sm" type="none"/>
                      <a:tailEnd len="sm" w="sm" type="none"/>
                    </a:lnT>
                    <a:lnB cap="flat" cmpd="sng" w="12700">
                      <a:solidFill>
                        <a:schemeClr val="dk1"/>
                      </a:solidFill>
                      <a:prstDash val="dot"/>
                      <a:round/>
                      <a:headEnd len="sm" w="sm" type="none"/>
                      <a:tailEnd len="sm" w="sm" type="none"/>
                    </a:lnB>
                  </a:tcPr>
                </a:tc>
                <a:tc>
                  <a:txBody>
                    <a:bodyPr/>
                    <a:lstStyle/>
                    <a:p>
                      <a:pPr indent="0" lvl="0" marL="0" marR="0" rtl="0" algn="l">
                        <a:spcBef>
                          <a:spcPts val="0"/>
                        </a:spcBef>
                        <a:spcAft>
                          <a:spcPts val="0"/>
                        </a:spcAft>
                        <a:buNone/>
                      </a:pPr>
                      <a:r>
                        <a:rPr lang="en-US" sz="1200"/>
                        <a:t>2023/05/18</a:t>
                      </a:r>
                      <a:endParaRPr sz="1200"/>
                    </a:p>
                  </a:txBody>
                  <a:tcPr marT="27425" marB="274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chemeClr val="dk1"/>
                      </a:solidFill>
                      <a:prstDash val="dot"/>
                      <a:round/>
                      <a:headEnd len="sm" w="sm" type="none"/>
                      <a:tailEnd len="sm" w="sm" type="none"/>
                    </a:lnT>
                    <a:lnB cap="flat" cmpd="sng" w="12700">
                      <a:solidFill>
                        <a:schemeClr val="dk1"/>
                      </a:solidFill>
                      <a:prstDash val="dot"/>
                      <a:round/>
                      <a:headEnd len="sm" w="sm" type="none"/>
                      <a:tailEnd len="sm" w="sm" type="none"/>
                    </a:lnB>
                  </a:tcPr>
                </a:tc>
                <a:tc>
                  <a:txBody>
                    <a:bodyPr/>
                    <a:lstStyle/>
                    <a:p>
                      <a:pPr indent="0" lvl="0" marL="0" marR="0" rtl="0" algn="l">
                        <a:spcBef>
                          <a:spcPts val="0"/>
                        </a:spcBef>
                        <a:spcAft>
                          <a:spcPts val="0"/>
                        </a:spcAft>
                        <a:buClr>
                          <a:schemeClr val="dk1"/>
                        </a:buClr>
                        <a:buSzPts val="1200"/>
                        <a:buFont typeface="Arial"/>
                        <a:buNone/>
                      </a:pPr>
                      <a:r>
                        <a:rPr lang="en-US" sz="1200">
                          <a:latin typeface="Quattrocento Sans"/>
                          <a:ea typeface="Quattrocento Sans"/>
                          <a:cs typeface="Quattrocento Sans"/>
                          <a:sym typeface="Quattrocento Sans"/>
                        </a:rPr>
                        <a:t>OSS鳥瞰図紹介、FAQ SG 活動紹介、SBOM SG 活動紹介</a:t>
                      </a:r>
                      <a:endParaRPr/>
                    </a:p>
                  </a:txBody>
                  <a:tcPr marT="27425" marB="274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chemeClr val="dk1"/>
                      </a:solidFill>
                      <a:prstDash val="dot"/>
                      <a:round/>
                      <a:headEnd len="sm" w="sm" type="none"/>
                      <a:tailEnd len="sm" w="sm" type="none"/>
                    </a:lnT>
                    <a:lnB cap="flat" cmpd="sng" w="12700">
                      <a:solidFill>
                        <a:schemeClr val="dk1"/>
                      </a:solidFill>
                      <a:prstDash val="dot"/>
                      <a:round/>
                      <a:headEnd len="sm" w="sm" type="none"/>
                      <a:tailEnd len="sm" w="sm" type="none"/>
                    </a:lnB>
                  </a:tcPr>
                </a:tc>
                <a:tc>
                  <a:txBody>
                    <a:bodyPr/>
                    <a:lstStyle/>
                    <a:p>
                      <a:pPr indent="0" lvl="0" marL="0" marR="0" rtl="0" algn="ctr">
                        <a:spcBef>
                          <a:spcPts val="0"/>
                        </a:spcBef>
                        <a:spcAft>
                          <a:spcPts val="0"/>
                        </a:spcAft>
                        <a:buNone/>
                      </a:pPr>
                      <a:r>
                        <a:t/>
                      </a:r>
                      <a:endParaRPr sz="1200"/>
                    </a:p>
                  </a:txBody>
                  <a:tcPr marT="27425" marB="274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chemeClr val="dk1"/>
                      </a:solidFill>
                      <a:prstDash val="dot"/>
                      <a:round/>
                      <a:headEnd len="sm" w="sm" type="none"/>
                      <a:tailEnd len="sm" w="sm" type="none"/>
                    </a:lnT>
                    <a:lnB cap="flat" cmpd="sng" w="12700">
                      <a:solidFill>
                        <a:schemeClr val="dk1"/>
                      </a:solidFill>
                      <a:prstDash val="dot"/>
                      <a:round/>
                      <a:headEnd len="sm" w="sm" type="none"/>
                      <a:tailEnd len="sm" w="sm" type="none"/>
                    </a:lnB>
                  </a:tcPr>
                </a:tc>
              </a:tr>
              <a:tr h="241525">
                <a:tc>
                  <a:txBody>
                    <a:bodyPr/>
                    <a:lstStyle/>
                    <a:p>
                      <a:pPr indent="0" lvl="0" marL="0" marR="0" rtl="0" algn="l">
                        <a:spcBef>
                          <a:spcPts val="0"/>
                        </a:spcBef>
                        <a:spcAft>
                          <a:spcPts val="0"/>
                        </a:spcAft>
                        <a:buNone/>
                      </a:pPr>
                      <a:r>
                        <a:rPr lang="en-US" sz="1200"/>
                        <a:t>第28回</a:t>
                      </a:r>
                      <a:endParaRPr/>
                    </a:p>
                  </a:txBody>
                  <a:tcPr marT="27425" marB="274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chemeClr val="dk1"/>
                      </a:solidFill>
                      <a:prstDash val="dot"/>
                      <a:round/>
                      <a:headEnd len="sm" w="sm" type="none"/>
                      <a:tailEnd len="sm" w="sm" type="none"/>
                    </a:lnT>
                    <a:lnB cap="flat" cmpd="sng" w="12700">
                      <a:solidFill>
                        <a:schemeClr val="dk1"/>
                      </a:solidFill>
                      <a:prstDash val="dot"/>
                      <a:round/>
                      <a:headEnd len="sm" w="sm" type="none"/>
                      <a:tailEnd len="sm" w="sm" type="none"/>
                    </a:lnB>
                  </a:tcPr>
                </a:tc>
                <a:tc>
                  <a:txBody>
                    <a:bodyPr/>
                    <a:lstStyle/>
                    <a:p>
                      <a:pPr indent="0" lvl="0" marL="0" marR="0" rtl="0" algn="l">
                        <a:spcBef>
                          <a:spcPts val="0"/>
                        </a:spcBef>
                        <a:spcAft>
                          <a:spcPts val="0"/>
                        </a:spcAft>
                        <a:buNone/>
                      </a:pPr>
                      <a:r>
                        <a:rPr lang="en-US" sz="1200"/>
                        <a:t>2023/07/11</a:t>
                      </a:r>
                      <a:endParaRPr sz="1200"/>
                    </a:p>
                  </a:txBody>
                  <a:tcPr marT="27425" marB="274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chemeClr val="dk1"/>
                      </a:solidFill>
                      <a:prstDash val="dot"/>
                      <a:round/>
                      <a:headEnd len="sm" w="sm" type="none"/>
                      <a:tailEnd len="sm" w="sm" type="none"/>
                    </a:lnT>
                    <a:lnB cap="flat" cmpd="sng" w="12700">
                      <a:solidFill>
                        <a:schemeClr val="dk1"/>
                      </a:solidFill>
                      <a:prstDash val="dot"/>
                      <a:round/>
                      <a:headEnd len="sm" w="sm" type="none"/>
                      <a:tailEnd len="sm" w="sm" type="none"/>
                    </a:lnB>
                  </a:tcPr>
                </a:tc>
                <a:tc>
                  <a:txBody>
                    <a:bodyPr/>
                    <a:lstStyle/>
                    <a:p>
                      <a:pPr indent="-180975" lvl="0" marL="180975" marR="0" rtl="0" algn="l">
                        <a:spcBef>
                          <a:spcPts val="0"/>
                        </a:spcBef>
                        <a:spcAft>
                          <a:spcPts val="0"/>
                        </a:spcAft>
                        <a:buClr>
                          <a:schemeClr val="dk1"/>
                        </a:buClr>
                        <a:buSzPts val="1200"/>
                        <a:buFont typeface="Arial"/>
                        <a:buChar char="•"/>
                      </a:pPr>
                      <a:r>
                        <a:rPr lang="en-US" sz="1200">
                          <a:latin typeface="Quattrocento Sans"/>
                          <a:ea typeface="Quattrocento Sans"/>
                          <a:cs typeface="Quattrocento Sans"/>
                          <a:sym typeface="Quattrocento Sans"/>
                        </a:rPr>
                        <a:t>OSSコミュニティ活動とOpenSSFの</a:t>
                      </a:r>
                      <a:r>
                        <a:rPr lang="en-US" sz="1100">
                          <a:latin typeface="Quattrocento Sans"/>
                          <a:ea typeface="Quattrocento Sans"/>
                          <a:cs typeface="Quattrocento Sans"/>
                          <a:sym typeface="Quattrocento Sans"/>
                        </a:rPr>
                        <a:t>紹介 (日立製作所　中村さん) </a:t>
                      </a:r>
                      <a:endParaRPr sz="1200">
                        <a:latin typeface="Quattrocento Sans"/>
                        <a:ea typeface="Quattrocento Sans"/>
                        <a:cs typeface="Quattrocento Sans"/>
                        <a:sym typeface="Quattrocento Sans"/>
                      </a:endParaRPr>
                    </a:p>
                    <a:p>
                      <a:pPr indent="-180975" lvl="0" marL="180975" marR="0" rtl="0" algn="l">
                        <a:spcBef>
                          <a:spcPts val="0"/>
                        </a:spcBef>
                        <a:spcAft>
                          <a:spcPts val="0"/>
                        </a:spcAft>
                        <a:buClr>
                          <a:schemeClr val="dk1"/>
                        </a:buClr>
                        <a:buSzPts val="1200"/>
                        <a:buFont typeface="Arial"/>
                        <a:buChar char="•"/>
                      </a:pPr>
                      <a:r>
                        <a:rPr lang="en-US" sz="1200">
                          <a:latin typeface="Quattrocento Sans"/>
                          <a:ea typeface="Quattrocento Sans"/>
                          <a:cs typeface="Quattrocento Sans"/>
                          <a:sym typeface="Quattrocento Sans"/>
                        </a:rPr>
                        <a:t>教育サブグループの新教育教材について</a:t>
                      </a:r>
                      <a:r>
                        <a:rPr lang="en-US" sz="1100">
                          <a:latin typeface="Quattrocento Sans"/>
                          <a:ea typeface="Quattrocento Sans"/>
                          <a:cs typeface="Quattrocento Sans"/>
                          <a:sym typeface="Quattrocento Sans"/>
                        </a:rPr>
                        <a:t> (岩田さん)</a:t>
                      </a:r>
                      <a:endParaRPr/>
                    </a:p>
                    <a:p>
                      <a:pPr indent="-180975" lvl="0" marL="180975" marR="0" rtl="0" algn="l">
                        <a:spcBef>
                          <a:spcPts val="0"/>
                        </a:spcBef>
                        <a:spcAft>
                          <a:spcPts val="0"/>
                        </a:spcAft>
                        <a:buClr>
                          <a:schemeClr val="dk1"/>
                        </a:buClr>
                        <a:buSzPts val="1200"/>
                        <a:buFont typeface="Arial"/>
                        <a:buChar char="•"/>
                      </a:pPr>
                      <a:r>
                        <a:rPr lang="en-US" sz="1200">
                          <a:latin typeface="Quattrocento Sans"/>
                          <a:ea typeface="Quattrocento Sans"/>
                          <a:cs typeface="Quattrocento Sans"/>
                          <a:sym typeface="Quattrocento Sans"/>
                        </a:rPr>
                        <a:t>富士通でのOSS LICENSEスキルの人材育成</a:t>
                      </a:r>
                      <a:r>
                        <a:rPr lang="en-US" sz="1100">
                          <a:latin typeface="Quattrocento Sans"/>
                          <a:ea typeface="Quattrocento Sans"/>
                          <a:cs typeface="Quattrocento Sans"/>
                          <a:sym typeface="Quattrocento Sans"/>
                        </a:rPr>
                        <a:t> (富士通　大内さん)</a:t>
                      </a:r>
                      <a:endParaRPr sz="1200">
                        <a:latin typeface="Quattrocento Sans"/>
                        <a:ea typeface="Quattrocento Sans"/>
                        <a:cs typeface="Quattrocento Sans"/>
                        <a:sym typeface="Quattrocento Sans"/>
                      </a:endParaRPr>
                    </a:p>
                  </a:txBody>
                  <a:tcPr marT="27425" marB="274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chemeClr val="dk1"/>
                      </a:solidFill>
                      <a:prstDash val="dot"/>
                      <a:round/>
                      <a:headEnd len="sm" w="sm" type="none"/>
                      <a:tailEnd len="sm" w="sm" type="none"/>
                    </a:lnT>
                    <a:lnB cap="flat" cmpd="sng" w="12700">
                      <a:solidFill>
                        <a:schemeClr val="dk1"/>
                      </a:solidFill>
                      <a:prstDash val="dot"/>
                      <a:round/>
                      <a:headEnd len="sm" w="sm" type="none"/>
                      <a:tailEnd len="sm" w="sm" type="none"/>
                    </a:lnB>
                  </a:tcPr>
                </a:tc>
                <a:tc>
                  <a:txBody>
                    <a:bodyPr/>
                    <a:lstStyle/>
                    <a:p>
                      <a:pPr indent="0" lvl="0" marL="0" marR="0" rtl="0" algn="ctr">
                        <a:spcBef>
                          <a:spcPts val="0"/>
                        </a:spcBef>
                        <a:spcAft>
                          <a:spcPts val="0"/>
                        </a:spcAft>
                        <a:buNone/>
                      </a:pPr>
                      <a:r>
                        <a:t/>
                      </a:r>
                      <a:endParaRPr sz="1200"/>
                    </a:p>
                  </a:txBody>
                  <a:tcPr marT="27425" marB="274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chemeClr val="dk1"/>
                      </a:solidFill>
                      <a:prstDash val="dot"/>
                      <a:round/>
                      <a:headEnd len="sm" w="sm" type="none"/>
                      <a:tailEnd len="sm" w="sm" type="none"/>
                    </a:lnT>
                    <a:lnB cap="flat" cmpd="sng" w="12700">
                      <a:solidFill>
                        <a:schemeClr val="dk1"/>
                      </a:solidFill>
                      <a:prstDash val="dot"/>
                      <a:round/>
                      <a:headEnd len="sm" w="sm" type="none"/>
                      <a:tailEnd len="sm" w="sm" type="none"/>
                    </a:lnB>
                  </a:tcPr>
                </a:tc>
              </a:tr>
              <a:tr h="241525">
                <a:tc>
                  <a:txBody>
                    <a:bodyPr/>
                    <a:lstStyle/>
                    <a:p>
                      <a:pPr indent="0" lvl="0" marL="0" marR="0" rtl="0" algn="l">
                        <a:spcBef>
                          <a:spcPts val="0"/>
                        </a:spcBef>
                        <a:spcAft>
                          <a:spcPts val="0"/>
                        </a:spcAft>
                        <a:buNone/>
                      </a:pPr>
                      <a:r>
                        <a:rPr lang="en-US" sz="1200"/>
                        <a:t>第29回</a:t>
                      </a:r>
                      <a:endParaRPr/>
                    </a:p>
                  </a:txBody>
                  <a:tcPr marT="27425" marB="274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chemeClr val="dk1"/>
                      </a:solidFill>
                      <a:prstDash val="dot"/>
                      <a:round/>
                      <a:headEnd len="sm" w="sm" type="none"/>
                      <a:tailEnd len="sm" w="sm" type="none"/>
                    </a:lnT>
                    <a:lnB cap="flat" cmpd="sng" w="12700">
                      <a:solidFill>
                        <a:schemeClr val="dk1"/>
                      </a:solidFill>
                      <a:prstDash val="dot"/>
                      <a:round/>
                      <a:headEnd len="sm" w="sm" type="none"/>
                      <a:tailEnd len="sm" w="sm" type="none"/>
                    </a:lnB>
                  </a:tcPr>
                </a:tc>
                <a:tc>
                  <a:txBody>
                    <a:bodyPr/>
                    <a:lstStyle/>
                    <a:p>
                      <a:pPr indent="0" lvl="0" marL="0" marR="0" rtl="0" algn="l">
                        <a:spcBef>
                          <a:spcPts val="0"/>
                        </a:spcBef>
                        <a:spcAft>
                          <a:spcPts val="0"/>
                        </a:spcAft>
                        <a:buNone/>
                      </a:pPr>
                      <a:r>
                        <a:rPr lang="en-US" sz="1200"/>
                        <a:t>2023/10/05</a:t>
                      </a:r>
                      <a:endParaRPr sz="1200"/>
                    </a:p>
                  </a:txBody>
                  <a:tcPr marT="27425" marB="274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chemeClr val="dk1"/>
                      </a:solidFill>
                      <a:prstDash val="dot"/>
                      <a:round/>
                      <a:headEnd len="sm" w="sm" type="none"/>
                      <a:tailEnd len="sm" w="sm" type="none"/>
                    </a:lnT>
                    <a:lnB cap="flat" cmpd="sng" w="12700">
                      <a:solidFill>
                        <a:schemeClr val="dk1"/>
                      </a:solidFill>
                      <a:prstDash val="dot"/>
                      <a:round/>
                      <a:headEnd len="sm" w="sm" type="none"/>
                      <a:tailEnd len="sm" w="sm" type="none"/>
                    </a:lnB>
                  </a:tcPr>
                </a:tc>
                <a:tc>
                  <a:txBody>
                    <a:bodyPr/>
                    <a:lstStyle/>
                    <a:p>
                      <a:pPr indent="-180975" lvl="0" marL="180975" marR="0" rtl="0" algn="l">
                        <a:spcBef>
                          <a:spcPts val="0"/>
                        </a:spcBef>
                        <a:spcAft>
                          <a:spcPts val="0"/>
                        </a:spcAft>
                        <a:buClr>
                          <a:schemeClr val="dk1"/>
                        </a:buClr>
                        <a:buSzPts val="1200"/>
                        <a:buFont typeface="Arial"/>
                        <a:buChar char="•"/>
                      </a:pPr>
                      <a:r>
                        <a:rPr lang="en-US" sz="1200">
                          <a:latin typeface="Quattrocento Sans"/>
                          <a:ea typeface="Quattrocento Sans"/>
                          <a:cs typeface="Quattrocento Sans"/>
                          <a:sym typeface="Quattrocento Sans"/>
                        </a:rPr>
                        <a:t>ソシオネクスト、村田製作所の取り組み紹介</a:t>
                      </a:r>
                      <a:endParaRPr sz="1200">
                        <a:latin typeface="Quattrocento Sans"/>
                        <a:ea typeface="Quattrocento Sans"/>
                        <a:cs typeface="Quattrocento Sans"/>
                        <a:sym typeface="Quattrocento Sans"/>
                      </a:endParaRPr>
                    </a:p>
                    <a:p>
                      <a:pPr indent="-180975" lvl="0" marL="180975" marR="0" rtl="0" algn="l">
                        <a:spcBef>
                          <a:spcPts val="0"/>
                        </a:spcBef>
                        <a:spcAft>
                          <a:spcPts val="0"/>
                        </a:spcAft>
                        <a:buClr>
                          <a:schemeClr val="dk1"/>
                        </a:buClr>
                        <a:buSzPts val="1200"/>
                        <a:buFont typeface="Arial"/>
                        <a:buChar char="•"/>
                      </a:pPr>
                      <a:r>
                        <a:rPr lang="en-US" sz="1200">
                          <a:latin typeface="Quattrocento Sans"/>
                          <a:ea typeface="Quattrocento Sans"/>
                          <a:cs typeface="Quattrocento Sans"/>
                          <a:sym typeface="Quattrocento Sans"/>
                        </a:rPr>
                        <a:t>ライトニングトーク</a:t>
                      </a:r>
                      <a:br>
                        <a:rPr lang="en-US" sz="1200">
                          <a:latin typeface="Quattrocento Sans"/>
                          <a:ea typeface="Quattrocento Sans"/>
                          <a:cs typeface="Quattrocento Sans"/>
                          <a:sym typeface="Quattrocento Sans"/>
                        </a:rPr>
                      </a:br>
                      <a:r>
                        <a:rPr lang="en-US" sz="1200">
                          <a:latin typeface="Quattrocento Sans"/>
                          <a:ea typeface="Quattrocento Sans"/>
                          <a:cs typeface="Quattrocento Sans"/>
                          <a:sym typeface="Quattrocento Sans"/>
                        </a:rPr>
                        <a:t>「SBOM対応、どうする？どうしてる？いま、社内はどんな状態？」</a:t>
                      </a:r>
                      <a:endParaRPr/>
                    </a:p>
                  </a:txBody>
                  <a:tcPr marT="27425" marB="274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chemeClr val="dk1"/>
                      </a:solidFill>
                      <a:prstDash val="dot"/>
                      <a:round/>
                      <a:headEnd len="sm" w="sm" type="none"/>
                      <a:tailEnd len="sm" w="sm" type="none"/>
                    </a:lnT>
                    <a:lnB cap="flat" cmpd="sng" w="12700">
                      <a:solidFill>
                        <a:schemeClr val="dk1"/>
                      </a:solidFill>
                      <a:prstDash val="dot"/>
                      <a:round/>
                      <a:headEnd len="sm" w="sm" type="none"/>
                      <a:tailEnd len="sm" w="sm" type="none"/>
                    </a:lnB>
                  </a:tcPr>
                </a:tc>
                <a:tc>
                  <a:txBody>
                    <a:bodyPr/>
                    <a:lstStyle/>
                    <a:p>
                      <a:pPr indent="0" lvl="0" marL="0" marR="0" rtl="0" algn="ctr">
                        <a:spcBef>
                          <a:spcPts val="0"/>
                        </a:spcBef>
                        <a:spcAft>
                          <a:spcPts val="0"/>
                        </a:spcAft>
                        <a:buNone/>
                      </a:pPr>
                      <a:r>
                        <a:t/>
                      </a:r>
                      <a:endParaRPr sz="1200"/>
                    </a:p>
                  </a:txBody>
                  <a:tcPr marT="27425" marB="274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chemeClr val="dk1"/>
                      </a:solidFill>
                      <a:prstDash val="dot"/>
                      <a:round/>
                      <a:headEnd len="sm" w="sm" type="none"/>
                      <a:tailEnd len="sm" w="sm" type="none"/>
                    </a:lnT>
                    <a:lnB cap="flat" cmpd="sng" w="12700">
                      <a:solidFill>
                        <a:schemeClr val="dk1"/>
                      </a:solidFill>
                      <a:prstDash val="dot"/>
                      <a:round/>
                      <a:headEnd len="sm" w="sm" type="none"/>
                      <a:tailEnd len="sm" w="sm" type="none"/>
                    </a:lnB>
                  </a:tcPr>
                </a:tc>
              </a:tr>
              <a:tr h="241525">
                <a:tc>
                  <a:txBody>
                    <a:bodyPr/>
                    <a:lstStyle/>
                    <a:p>
                      <a:pPr indent="0" lvl="0" marL="0" marR="0" rtl="0" algn="l">
                        <a:spcBef>
                          <a:spcPts val="0"/>
                        </a:spcBef>
                        <a:spcAft>
                          <a:spcPts val="0"/>
                        </a:spcAft>
                        <a:buNone/>
                      </a:pPr>
                      <a:r>
                        <a:rPr lang="en-US" sz="1200"/>
                        <a:t>第30回</a:t>
                      </a:r>
                      <a:endParaRPr/>
                    </a:p>
                  </a:txBody>
                  <a:tcPr marT="27425" marB="274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chemeClr val="dk1"/>
                      </a:solidFill>
                      <a:prstDash val="dot"/>
                      <a:round/>
                      <a:headEnd len="sm" w="sm" type="none"/>
                      <a:tailEnd len="sm" w="sm" type="none"/>
                    </a:lnT>
                    <a:lnB cap="flat" cmpd="sng" w="12700">
                      <a:solidFill>
                        <a:schemeClr val="dk1"/>
                      </a:solidFill>
                      <a:prstDash val="dot"/>
                      <a:round/>
                      <a:headEnd len="sm" w="sm" type="none"/>
                      <a:tailEnd len="sm" w="sm" type="none"/>
                    </a:lnB>
                  </a:tcPr>
                </a:tc>
                <a:tc>
                  <a:txBody>
                    <a:bodyPr/>
                    <a:lstStyle/>
                    <a:p>
                      <a:pPr indent="0" lvl="0" marL="0" marR="0" rtl="0" algn="l">
                        <a:spcBef>
                          <a:spcPts val="0"/>
                        </a:spcBef>
                        <a:spcAft>
                          <a:spcPts val="0"/>
                        </a:spcAft>
                        <a:buNone/>
                      </a:pPr>
                      <a:r>
                        <a:rPr lang="en-US" sz="1200"/>
                        <a:t>2024/02/28</a:t>
                      </a:r>
                      <a:endParaRPr sz="1200"/>
                    </a:p>
                  </a:txBody>
                  <a:tcPr marT="27425" marB="274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chemeClr val="dk1"/>
                      </a:solidFill>
                      <a:prstDash val="dot"/>
                      <a:round/>
                      <a:headEnd len="sm" w="sm" type="none"/>
                      <a:tailEnd len="sm" w="sm" type="none"/>
                    </a:lnT>
                    <a:lnB cap="flat" cmpd="sng" w="12700">
                      <a:solidFill>
                        <a:schemeClr val="dk1"/>
                      </a:solidFill>
                      <a:prstDash val="dot"/>
                      <a:round/>
                      <a:headEnd len="sm" w="sm" type="none"/>
                      <a:tailEnd len="sm" w="sm" type="none"/>
                    </a:lnB>
                  </a:tcPr>
                </a:tc>
                <a:tc>
                  <a:txBody>
                    <a:bodyPr/>
                    <a:lstStyle/>
                    <a:p>
                      <a:pPr indent="-180975" lvl="0" marL="180975" marR="0" rtl="0" algn="l">
                        <a:spcBef>
                          <a:spcPts val="0"/>
                        </a:spcBef>
                        <a:spcAft>
                          <a:spcPts val="0"/>
                        </a:spcAft>
                        <a:buClr>
                          <a:schemeClr val="dk1"/>
                        </a:buClr>
                        <a:buSzPts val="1200"/>
                        <a:buFont typeface="Arial"/>
                        <a:buChar char="•"/>
                      </a:pPr>
                      <a:r>
                        <a:rPr lang="en-US" sz="1200">
                          <a:latin typeface="Quattrocento Sans"/>
                          <a:ea typeface="Quattrocento Sans"/>
                          <a:cs typeface="Quattrocento Sans"/>
                          <a:sym typeface="Quattrocento Sans"/>
                        </a:rPr>
                        <a:t>SPDX membershipについて</a:t>
                      </a:r>
                      <a:r>
                        <a:rPr lang="en-US" sz="1100">
                          <a:latin typeface="Quattrocento Sans"/>
                          <a:ea typeface="Quattrocento Sans"/>
                          <a:cs typeface="Quattrocento Sans"/>
                          <a:sym typeface="Quattrocento Sans"/>
                        </a:rPr>
                        <a:t> (ソニーグループ株式会社 小保田さん)</a:t>
                      </a:r>
                      <a:endParaRPr/>
                    </a:p>
                    <a:p>
                      <a:pPr indent="-180975" lvl="0" marL="180975" marR="0" rtl="0" algn="l">
                        <a:spcBef>
                          <a:spcPts val="0"/>
                        </a:spcBef>
                        <a:spcAft>
                          <a:spcPts val="0"/>
                        </a:spcAft>
                        <a:buClr>
                          <a:schemeClr val="dk1"/>
                        </a:buClr>
                        <a:buSzPts val="1200"/>
                        <a:buFont typeface="Arial"/>
                        <a:buChar char="•"/>
                      </a:pPr>
                      <a:r>
                        <a:rPr lang="en-US" sz="1200">
                          <a:latin typeface="Quattrocento Sans"/>
                          <a:ea typeface="Quattrocento Sans"/>
                          <a:cs typeface="Quattrocento Sans"/>
                          <a:sym typeface="Quattrocento Sans"/>
                        </a:rPr>
                        <a:t>OSSサプライチェーン上流 企業でのオープンソース活動 </a:t>
                      </a:r>
                      <a:r>
                        <a:rPr lang="en-US" sz="1100">
                          <a:latin typeface="Quattrocento Sans"/>
                          <a:ea typeface="Quattrocento Sans"/>
                          <a:cs typeface="Quattrocento Sans"/>
                          <a:sym typeface="Quattrocento Sans"/>
                        </a:rPr>
                        <a:t>(サイバートラスト 鈴木さん、池田さん)</a:t>
                      </a:r>
                      <a:endParaRPr sz="1200">
                        <a:latin typeface="Quattrocento Sans"/>
                        <a:ea typeface="Quattrocento Sans"/>
                        <a:cs typeface="Quattrocento Sans"/>
                        <a:sym typeface="Quattrocento Sans"/>
                      </a:endParaRPr>
                    </a:p>
                    <a:p>
                      <a:pPr indent="-180975" lvl="0" marL="180975" marR="0" rtl="0" algn="l">
                        <a:spcBef>
                          <a:spcPts val="0"/>
                        </a:spcBef>
                        <a:spcAft>
                          <a:spcPts val="0"/>
                        </a:spcAft>
                        <a:buClr>
                          <a:schemeClr val="dk1"/>
                        </a:buClr>
                        <a:buSzPts val="1200"/>
                        <a:buFont typeface="Arial"/>
                        <a:buChar char="•"/>
                      </a:pPr>
                      <a:r>
                        <a:rPr lang="en-US" sz="1200">
                          <a:latin typeface="Quattrocento Sans"/>
                          <a:ea typeface="Quattrocento Sans"/>
                          <a:cs typeface="Quattrocento Sans"/>
                          <a:sym typeface="Quattrocento Sans"/>
                        </a:rPr>
                        <a:t>How We Navigate an Open Source Compliance and Contribution</a:t>
                      </a:r>
                      <a:r>
                        <a:rPr lang="en-US" sz="1100">
                          <a:latin typeface="Quattrocento Sans"/>
                          <a:ea typeface="Quattrocento Sans"/>
                          <a:cs typeface="Quattrocento Sans"/>
                          <a:sym typeface="Quattrocento Sans"/>
                        </a:rPr>
                        <a:t> (ソニーセミコンダクタソリューションズ 下村さん、飯田さん)</a:t>
                      </a:r>
                      <a:endParaRPr sz="1200">
                        <a:latin typeface="Quattrocento Sans"/>
                        <a:ea typeface="Quattrocento Sans"/>
                        <a:cs typeface="Quattrocento Sans"/>
                        <a:sym typeface="Quattrocento Sans"/>
                      </a:endParaRPr>
                    </a:p>
                  </a:txBody>
                  <a:tcPr marT="27425" marB="274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chemeClr val="dk1"/>
                      </a:solidFill>
                      <a:prstDash val="dot"/>
                      <a:round/>
                      <a:headEnd len="sm" w="sm" type="none"/>
                      <a:tailEnd len="sm" w="sm" type="none"/>
                    </a:lnT>
                    <a:lnB cap="flat" cmpd="sng" w="12700">
                      <a:solidFill>
                        <a:schemeClr val="dk1"/>
                      </a:solidFill>
                      <a:prstDash val="dot"/>
                      <a:round/>
                      <a:headEnd len="sm" w="sm" type="none"/>
                      <a:tailEnd len="sm" w="sm" type="none"/>
                    </a:lnB>
                  </a:tcPr>
                </a:tc>
                <a:tc>
                  <a:txBody>
                    <a:bodyPr/>
                    <a:lstStyle/>
                    <a:p>
                      <a:pPr indent="0" lvl="0" marL="0" marR="0" rtl="0" algn="ctr">
                        <a:spcBef>
                          <a:spcPts val="0"/>
                        </a:spcBef>
                        <a:spcAft>
                          <a:spcPts val="0"/>
                        </a:spcAft>
                        <a:buNone/>
                      </a:pPr>
                      <a:r>
                        <a:t/>
                      </a:r>
                      <a:endParaRPr sz="1200"/>
                    </a:p>
                  </a:txBody>
                  <a:tcPr marT="27425" marB="274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chemeClr val="dk1"/>
                      </a:solidFill>
                      <a:prstDash val="dot"/>
                      <a:round/>
                      <a:headEnd len="sm" w="sm" type="none"/>
                      <a:tailEnd len="sm" w="sm" type="none"/>
                    </a:lnT>
                    <a:lnB cap="flat" cmpd="sng" w="12700">
                      <a:solidFill>
                        <a:schemeClr val="dk1"/>
                      </a:solidFill>
                      <a:prstDash val="dot"/>
                      <a:round/>
                      <a:headEnd len="sm" w="sm" type="none"/>
                      <a:tailEnd len="sm" w="sm" type="none"/>
                    </a:lnB>
                  </a:tcPr>
                </a:tc>
              </a:tr>
              <a:tr h="241525">
                <a:tc>
                  <a:txBody>
                    <a:bodyPr/>
                    <a:lstStyle/>
                    <a:p>
                      <a:pPr indent="0" lvl="0" marL="0" marR="0" rtl="0" algn="l">
                        <a:spcBef>
                          <a:spcPts val="0"/>
                        </a:spcBef>
                        <a:spcAft>
                          <a:spcPts val="0"/>
                        </a:spcAft>
                        <a:buNone/>
                      </a:pPr>
                      <a:r>
                        <a:rPr lang="en-US" sz="1200"/>
                        <a:t>第31回</a:t>
                      </a:r>
                      <a:endParaRPr sz="1200"/>
                    </a:p>
                  </a:txBody>
                  <a:tcPr marT="27425" marB="274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chemeClr val="dk1"/>
                      </a:solidFill>
                      <a:prstDash val="dot"/>
                      <a:round/>
                      <a:headEnd len="sm" w="sm" type="none"/>
                      <a:tailEnd len="sm" w="sm" type="none"/>
                    </a:lnT>
                    <a:lnB cap="flat" cmpd="sng" w="12700">
                      <a:solidFill>
                        <a:schemeClr val="dk1"/>
                      </a:solidFill>
                      <a:prstDash val="dot"/>
                      <a:round/>
                      <a:headEnd len="sm" w="sm" type="none"/>
                      <a:tailEnd len="sm" w="sm" type="none"/>
                    </a:lnB>
                  </a:tcPr>
                </a:tc>
                <a:tc>
                  <a:txBody>
                    <a:bodyPr/>
                    <a:lstStyle/>
                    <a:p>
                      <a:pPr indent="0" lvl="0" marL="0" marR="0" rtl="0" algn="l">
                        <a:spcBef>
                          <a:spcPts val="0"/>
                        </a:spcBef>
                        <a:spcAft>
                          <a:spcPts val="0"/>
                        </a:spcAft>
                        <a:buNone/>
                      </a:pPr>
                      <a:r>
                        <a:rPr lang="en-US" sz="1200"/>
                        <a:t>2024/06/27</a:t>
                      </a:r>
                      <a:endParaRPr sz="1200"/>
                    </a:p>
                  </a:txBody>
                  <a:tcPr marT="27425" marB="274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chemeClr val="dk1"/>
                      </a:solidFill>
                      <a:prstDash val="dot"/>
                      <a:round/>
                      <a:headEnd len="sm" w="sm" type="none"/>
                      <a:tailEnd len="sm" w="sm" type="none"/>
                    </a:lnT>
                    <a:lnB cap="flat" cmpd="sng" w="12700">
                      <a:solidFill>
                        <a:schemeClr val="dk1"/>
                      </a:solidFill>
                      <a:prstDash val="dot"/>
                      <a:round/>
                      <a:headEnd len="sm" w="sm" type="none"/>
                      <a:tailEnd len="sm" w="sm" type="none"/>
                    </a:lnB>
                  </a:tcPr>
                </a:tc>
                <a:tc>
                  <a:txBody>
                    <a:bodyPr/>
                    <a:lstStyle/>
                    <a:p>
                      <a:pPr indent="-180975" lvl="0" marL="180975" marR="0" rtl="0" algn="l">
                        <a:lnSpc>
                          <a:spcPct val="100000"/>
                        </a:lnSpc>
                        <a:spcBef>
                          <a:spcPts val="0"/>
                        </a:spcBef>
                        <a:spcAft>
                          <a:spcPts val="0"/>
                        </a:spcAft>
                        <a:buClr>
                          <a:schemeClr val="dk1"/>
                        </a:buClr>
                        <a:buSzPts val="1200"/>
                        <a:buFont typeface="Arial"/>
                        <a:buChar char="•"/>
                      </a:pPr>
                      <a:r>
                        <a:rPr lang="en-US" sz="1200">
                          <a:latin typeface="Quattrocento Sans"/>
                          <a:ea typeface="Quattrocento Sans"/>
                          <a:cs typeface="Quattrocento Sans"/>
                          <a:sym typeface="Quattrocento Sans"/>
                        </a:rPr>
                        <a:t>OSS推進チームの活動紹介 (</a:t>
                      </a:r>
                      <a:r>
                        <a:rPr b="0" lang="en-US" sz="1200">
                          <a:latin typeface="Quattrocento Sans"/>
                          <a:ea typeface="Quattrocento Sans"/>
                          <a:cs typeface="Quattrocento Sans"/>
                          <a:sym typeface="Quattrocento Sans"/>
                        </a:rPr>
                        <a:t>サイボウズ株式会社　武内さん)</a:t>
                      </a:r>
                      <a:endParaRPr b="0" sz="1200">
                        <a:latin typeface="Quattrocento Sans"/>
                        <a:ea typeface="Quattrocento Sans"/>
                        <a:cs typeface="Quattrocento Sans"/>
                        <a:sym typeface="Quattrocento Sans"/>
                      </a:endParaRPr>
                    </a:p>
                    <a:p>
                      <a:pPr indent="-180975" lvl="0" marL="180975" marR="0" rtl="0" algn="l">
                        <a:spcBef>
                          <a:spcPts val="0"/>
                        </a:spcBef>
                        <a:spcAft>
                          <a:spcPts val="0"/>
                        </a:spcAft>
                        <a:buClr>
                          <a:schemeClr val="dk1"/>
                        </a:buClr>
                        <a:buSzPts val="1200"/>
                        <a:buFont typeface="Arial"/>
                        <a:buChar char="•"/>
                      </a:pPr>
                      <a:r>
                        <a:rPr lang="en-US" sz="1200">
                          <a:latin typeface="Quattrocento Sans"/>
                          <a:ea typeface="Quattrocento Sans"/>
                          <a:cs typeface="Quattrocento Sans"/>
                          <a:sym typeface="Quattrocento Sans"/>
                        </a:rPr>
                        <a:t>OSPOの活動紹介 (トヨタ自動車　遠藤さん)</a:t>
                      </a:r>
                      <a:endParaRPr sz="1200">
                        <a:latin typeface="Quattrocento Sans"/>
                        <a:ea typeface="Quattrocento Sans"/>
                        <a:cs typeface="Quattrocento Sans"/>
                        <a:sym typeface="Quattrocento Sans"/>
                      </a:endParaRPr>
                    </a:p>
                    <a:p>
                      <a:pPr indent="-180975" lvl="0" marL="180975" marR="0" rtl="0" algn="l">
                        <a:spcBef>
                          <a:spcPts val="0"/>
                        </a:spcBef>
                        <a:spcAft>
                          <a:spcPts val="0"/>
                        </a:spcAft>
                        <a:buClr>
                          <a:schemeClr val="dk1"/>
                        </a:buClr>
                        <a:buSzPts val="1200"/>
                        <a:buFont typeface="Arial"/>
                        <a:buChar char="•"/>
                      </a:pPr>
                      <a:r>
                        <a:rPr lang="en-US" sz="1200">
                          <a:latin typeface="Quattrocento Sans"/>
                          <a:ea typeface="Quattrocento Sans"/>
                          <a:cs typeface="Quattrocento Sans"/>
                          <a:sym typeface="Quattrocento Sans"/>
                        </a:rPr>
                        <a:t>現地で体験！オープンソースイベント参加のメリット</a:t>
                      </a:r>
                      <a:endParaRPr/>
                    </a:p>
                    <a:p>
                      <a:pPr indent="-180975" lvl="0" marL="180975" marR="0" rtl="0" algn="l">
                        <a:spcBef>
                          <a:spcPts val="0"/>
                        </a:spcBef>
                        <a:spcAft>
                          <a:spcPts val="0"/>
                        </a:spcAft>
                        <a:buClr>
                          <a:schemeClr val="dk1"/>
                        </a:buClr>
                        <a:buSzPts val="1200"/>
                        <a:buFont typeface="Arial"/>
                        <a:buChar char="•"/>
                      </a:pPr>
                      <a:r>
                        <a:rPr lang="en-US" sz="1200">
                          <a:latin typeface="Quattrocento Sans"/>
                          <a:ea typeface="Quattrocento Sans"/>
                          <a:cs typeface="Quattrocento Sans"/>
                          <a:sym typeface="Quattrocento Sans"/>
                        </a:rPr>
                        <a:t>ライトニングトーク「OSS コンプライアンス～組織・体制面～ Revival」</a:t>
                      </a:r>
                      <a:endParaRPr/>
                    </a:p>
                  </a:txBody>
                  <a:tcPr marT="27425" marB="274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chemeClr val="dk1"/>
                      </a:solidFill>
                      <a:prstDash val="dot"/>
                      <a:round/>
                      <a:headEnd len="sm" w="sm" type="none"/>
                      <a:tailEnd len="sm" w="sm" type="none"/>
                    </a:lnT>
                    <a:lnB cap="flat" cmpd="sng" w="12700">
                      <a:solidFill>
                        <a:schemeClr val="dk1"/>
                      </a:solidFill>
                      <a:prstDash val="dot"/>
                      <a:round/>
                      <a:headEnd len="sm" w="sm" type="none"/>
                      <a:tailEnd len="sm" w="sm" type="none"/>
                    </a:lnB>
                  </a:tcPr>
                </a:tc>
                <a:tc>
                  <a:txBody>
                    <a:bodyPr/>
                    <a:lstStyle/>
                    <a:p>
                      <a:pPr indent="0" lvl="0" marL="0" marR="0" rtl="0" algn="ctr">
                        <a:spcBef>
                          <a:spcPts val="0"/>
                        </a:spcBef>
                        <a:spcAft>
                          <a:spcPts val="0"/>
                        </a:spcAft>
                        <a:buNone/>
                      </a:pPr>
                      <a:r>
                        <a:t/>
                      </a:r>
                      <a:endParaRPr sz="1200"/>
                    </a:p>
                  </a:txBody>
                  <a:tcPr marT="27425" marB="274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chemeClr val="dk1"/>
                      </a:solidFill>
                      <a:prstDash val="dot"/>
                      <a:round/>
                      <a:headEnd len="sm" w="sm" type="none"/>
                      <a:tailEnd len="sm" w="sm" type="none"/>
                    </a:lnT>
                    <a:lnB cap="flat" cmpd="sng" w="12700">
                      <a:solidFill>
                        <a:schemeClr val="dk1"/>
                      </a:solidFill>
                      <a:prstDash val="dot"/>
                      <a:round/>
                      <a:headEnd len="sm" w="sm" type="none"/>
                      <a:tailEnd len="sm" w="sm" type="none"/>
                    </a:lnB>
                  </a:tcPr>
                </a:tc>
              </a:tr>
              <a:tr h="100000">
                <a:tc>
                  <a:txBody>
                    <a:bodyPr/>
                    <a:lstStyle/>
                    <a:p>
                      <a:pPr indent="0" lvl="0" marL="0" marR="0" rtl="0" algn="l">
                        <a:spcBef>
                          <a:spcPts val="0"/>
                        </a:spcBef>
                        <a:spcAft>
                          <a:spcPts val="0"/>
                        </a:spcAft>
                        <a:buNone/>
                      </a:pPr>
                      <a:r>
                        <a:rPr lang="en-US" sz="1200"/>
                        <a:t>第32回</a:t>
                      </a:r>
                      <a:endParaRPr sz="1200"/>
                    </a:p>
                  </a:txBody>
                  <a:tcPr marT="27425" marB="274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chemeClr val="dk1"/>
                      </a:solidFill>
                      <a:prstDash val="dot"/>
                      <a:round/>
                      <a:headEnd len="sm" w="sm" type="none"/>
                      <a:tailEnd len="sm" w="sm" type="none"/>
                    </a:lnT>
                    <a:lnB cap="flat" cmpd="sng" w="12700">
                      <a:solidFill>
                        <a:schemeClr val="dk1"/>
                      </a:solidFill>
                      <a:prstDash val="dot"/>
                      <a:round/>
                      <a:headEnd len="sm" w="sm" type="none"/>
                      <a:tailEnd len="sm" w="sm" type="none"/>
                    </a:lnB>
                  </a:tcPr>
                </a:tc>
                <a:tc>
                  <a:txBody>
                    <a:bodyPr/>
                    <a:lstStyle/>
                    <a:p>
                      <a:pPr indent="0" lvl="0" marL="0" marR="0" rtl="0" algn="l">
                        <a:spcBef>
                          <a:spcPts val="0"/>
                        </a:spcBef>
                        <a:spcAft>
                          <a:spcPts val="0"/>
                        </a:spcAft>
                        <a:buNone/>
                      </a:pPr>
                      <a:r>
                        <a:rPr lang="en-US" sz="1200"/>
                        <a:t>2024/10/17-18</a:t>
                      </a:r>
                      <a:endParaRPr sz="1200"/>
                    </a:p>
                  </a:txBody>
                  <a:tcPr marT="27425" marB="274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chemeClr val="dk1"/>
                      </a:solidFill>
                      <a:prstDash val="dot"/>
                      <a:round/>
                      <a:headEnd len="sm" w="sm" type="none"/>
                      <a:tailEnd len="sm" w="sm" type="none"/>
                    </a:lnT>
                    <a:lnB cap="flat" cmpd="sng" w="12700">
                      <a:solidFill>
                        <a:schemeClr val="dk1"/>
                      </a:solidFill>
                      <a:prstDash val="dot"/>
                      <a:round/>
                      <a:headEnd len="sm" w="sm" type="none"/>
                      <a:tailEnd len="sm" w="sm" type="none"/>
                    </a:lnB>
                  </a:tcPr>
                </a:tc>
                <a:tc>
                  <a:txBody>
                    <a:bodyPr/>
                    <a:lstStyle/>
                    <a:p>
                      <a:pPr indent="-180975" lvl="0" marL="180975" rtl="0" algn="l">
                        <a:spcBef>
                          <a:spcPts val="0"/>
                        </a:spcBef>
                        <a:spcAft>
                          <a:spcPts val="0"/>
                        </a:spcAft>
                        <a:buClr>
                          <a:schemeClr val="dk1"/>
                        </a:buClr>
                        <a:buSzPts val="1200"/>
                        <a:buChar char="•"/>
                      </a:pPr>
                      <a:r>
                        <a:rPr lang="en-US" sz="1200">
                          <a:latin typeface="Quattrocento Sans"/>
                          <a:ea typeface="Quattrocento Sans"/>
                          <a:cs typeface="Quattrocento Sans"/>
                          <a:sym typeface="Quattrocento Sans"/>
                        </a:rPr>
                        <a:t>本田技研工業株式会社におけるOpenChain認証取得 (本田技研工業株式会社 坪内さん、日下部さん)</a:t>
                      </a:r>
                      <a:endParaRPr sz="1200">
                        <a:latin typeface="Quattrocento Sans"/>
                        <a:ea typeface="Quattrocento Sans"/>
                        <a:cs typeface="Quattrocento Sans"/>
                        <a:sym typeface="Quattrocento Sans"/>
                      </a:endParaRPr>
                    </a:p>
                    <a:p>
                      <a:pPr indent="-180975" lvl="0" marL="180975" rtl="0" algn="l">
                        <a:spcBef>
                          <a:spcPts val="0"/>
                        </a:spcBef>
                        <a:spcAft>
                          <a:spcPts val="0"/>
                        </a:spcAft>
                        <a:buClr>
                          <a:schemeClr val="dk1"/>
                        </a:buClr>
                        <a:buSzPts val="1200"/>
                        <a:buChar char="•"/>
                      </a:pPr>
                      <a:r>
                        <a:rPr lang="en-US" sz="1200">
                          <a:latin typeface="Quattrocento Sans"/>
                          <a:ea typeface="Quattrocento Sans"/>
                          <a:cs typeface="Quattrocento Sans"/>
                          <a:sym typeface="Quattrocento Sans"/>
                        </a:rPr>
                        <a:t>SBOM動向 (株式会社東芝 忍頂寺さん、ソニーグループ株式会社 小保田さん)</a:t>
                      </a:r>
                      <a:endParaRPr sz="1200">
                        <a:latin typeface="Quattrocento Sans"/>
                        <a:ea typeface="Quattrocento Sans"/>
                        <a:cs typeface="Quattrocento Sans"/>
                        <a:sym typeface="Quattrocento Sans"/>
                      </a:endParaRPr>
                    </a:p>
                    <a:p>
                      <a:pPr indent="-180975" lvl="0" marL="180975" rtl="0" algn="l">
                        <a:spcBef>
                          <a:spcPts val="0"/>
                        </a:spcBef>
                        <a:spcAft>
                          <a:spcPts val="0"/>
                        </a:spcAft>
                        <a:buClr>
                          <a:schemeClr val="dk1"/>
                        </a:buClr>
                        <a:buSzPts val="1200"/>
                        <a:buChar char="•"/>
                      </a:pPr>
                      <a:r>
                        <a:rPr lang="en-US" sz="1200">
                          <a:solidFill>
                            <a:schemeClr val="dk1"/>
                          </a:solidFill>
                          <a:latin typeface="Quattrocento Sans"/>
                          <a:ea typeface="Quattrocento Sans"/>
                          <a:cs typeface="Quattrocento Sans"/>
                          <a:sym typeface="Quattrocento Sans"/>
                        </a:rPr>
                        <a:t>有識者によるパネルディスカッション</a:t>
                      </a:r>
                      <a:endParaRPr sz="1200">
                        <a:latin typeface="Quattrocento Sans"/>
                        <a:ea typeface="Quattrocento Sans"/>
                        <a:cs typeface="Quattrocento Sans"/>
                        <a:sym typeface="Quattrocento Sans"/>
                      </a:endParaRPr>
                    </a:p>
                  </a:txBody>
                  <a:tcPr marT="27425" marB="274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chemeClr val="dk1"/>
                      </a:solidFill>
                      <a:prstDash val="dot"/>
                      <a:round/>
                      <a:headEnd len="sm" w="sm" type="none"/>
                      <a:tailEnd len="sm" w="sm" type="none"/>
                    </a:lnT>
                    <a:lnB cap="flat" cmpd="sng" w="12700">
                      <a:solidFill>
                        <a:schemeClr val="dk1"/>
                      </a:solidFill>
                      <a:prstDash val="dot"/>
                      <a:round/>
                      <a:headEnd len="sm" w="sm" type="none"/>
                      <a:tailEnd len="sm" w="sm" type="none"/>
                    </a:lnB>
                  </a:tcPr>
                </a:tc>
                <a:tc>
                  <a:txBody>
                    <a:bodyPr/>
                    <a:lstStyle/>
                    <a:p>
                      <a:pPr indent="0" lvl="0" marL="0" marR="0" rtl="0" algn="ctr">
                        <a:spcBef>
                          <a:spcPts val="0"/>
                        </a:spcBef>
                        <a:spcAft>
                          <a:spcPts val="0"/>
                        </a:spcAft>
                        <a:buNone/>
                      </a:pPr>
                      <a:r>
                        <a:t/>
                      </a:r>
                      <a:endParaRPr sz="1200"/>
                    </a:p>
                  </a:txBody>
                  <a:tcPr marT="27425" marB="274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chemeClr val="dk1"/>
                      </a:solidFill>
                      <a:prstDash val="dot"/>
                      <a:round/>
                      <a:headEnd len="sm" w="sm" type="none"/>
                      <a:tailEnd len="sm" w="sm" type="none"/>
                    </a:lnT>
                    <a:lnB cap="flat" cmpd="sng" w="12700">
                      <a:solidFill>
                        <a:schemeClr val="dk1"/>
                      </a:solidFill>
                      <a:prstDash val="dot"/>
                      <a:round/>
                      <a:headEnd len="sm" w="sm" type="none"/>
                      <a:tailEnd len="sm" w="sm" type="none"/>
                    </a:lnB>
                  </a:tcPr>
                </a:tc>
              </a:tr>
            </a:tbl>
          </a:graphicData>
        </a:graphic>
      </p:graphicFrame>
      <p:sp>
        <p:nvSpPr>
          <p:cNvPr id="475" name="Google Shape;475;p30"/>
          <p:cNvSpPr txBox="1"/>
          <p:nvPr>
            <p:ph idx="11" type="ftr"/>
          </p:nvPr>
        </p:nvSpPr>
        <p:spPr>
          <a:xfrm>
            <a:off x="1331339" y="6423024"/>
            <a:ext cx="2874389" cy="1397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OpenChain Japan Work Group</a:t>
            </a:r>
            <a:endParaRPr/>
          </a:p>
        </p:txBody>
      </p:sp>
      <p:sp>
        <p:nvSpPr>
          <p:cNvPr id="476" name="Google Shape;476;p30"/>
          <p:cNvSpPr txBox="1"/>
          <p:nvPr>
            <p:ph idx="12" type="sldNum"/>
          </p:nvPr>
        </p:nvSpPr>
        <p:spPr>
          <a:xfrm>
            <a:off x="9365610" y="6581775"/>
            <a:ext cx="2743200" cy="1397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 name="Shape 481"/>
        <p:cNvGrpSpPr/>
        <p:nvPr/>
      </p:nvGrpSpPr>
      <p:grpSpPr>
        <a:xfrm>
          <a:off x="0" y="0"/>
          <a:ext cx="0" cy="0"/>
          <a:chOff x="0" y="0"/>
          <a:chExt cx="0" cy="0"/>
        </a:xfrm>
      </p:grpSpPr>
      <p:sp>
        <p:nvSpPr>
          <p:cNvPr id="482" name="Google Shape;482;p31"/>
          <p:cNvSpPr txBox="1"/>
          <p:nvPr>
            <p:ph type="title"/>
          </p:nvPr>
        </p:nvSpPr>
        <p:spPr>
          <a:xfrm>
            <a:off x="890271" y="531580"/>
            <a:ext cx="10320000" cy="645269"/>
          </a:xfrm>
          <a:prstGeom prst="rect">
            <a:avLst/>
          </a:prstGeom>
          <a:noFill/>
          <a:ln>
            <a:noFill/>
          </a:ln>
        </p:spPr>
        <p:txBody>
          <a:bodyPr anchorCtr="0" anchor="ctr" bIns="228600" lIns="0" spcFirstLastPara="1" rIns="0" wrap="square" tIns="228600">
            <a:noAutofit/>
          </a:bodyPr>
          <a:lstStyle/>
          <a:p>
            <a:pPr indent="0" lvl="0" marL="0" rtl="0" algn="l">
              <a:lnSpc>
                <a:spcPct val="90000"/>
              </a:lnSpc>
              <a:spcBef>
                <a:spcPts val="0"/>
              </a:spcBef>
              <a:spcAft>
                <a:spcPts val="0"/>
              </a:spcAft>
              <a:buNone/>
            </a:pPr>
            <a:r>
              <a:rPr b="1" lang="en-US">
                <a:latin typeface="Arial"/>
                <a:ea typeface="Arial"/>
                <a:cs typeface="Arial"/>
                <a:sym typeface="Arial"/>
              </a:rPr>
              <a:t>OpenChain Japan WG Web Page, ML &amp; Slack</a:t>
            </a:r>
            <a:endParaRPr b="1">
              <a:latin typeface="Arial"/>
              <a:ea typeface="Arial"/>
              <a:cs typeface="Arial"/>
              <a:sym typeface="Arial"/>
            </a:endParaRPr>
          </a:p>
        </p:txBody>
      </p:sp>
      <p:sp>
        <p:nvSpPr>
          <p:cNvPr id="483" name="Google Shape;483;p31"/>
          <p:cNvSpPr txBox="1"/>
          <p:nvPr>
            <p:ph idx="1" type="body"/>
          </p:nvPr>
        </p:nvSpPr>
        <p:spPr>
          <a:xfrm>
            <a:off x="889200" y="1357200"/>
            <a:ext cx="10320000" cy="1170821"/>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2400"/>
              <a:buNone/>
            </a:pPr>
            <a:r>
              <a:rPr b="1" lang="en-US" sz="2400">
                <a:latin typeface="Quattrocento Sans"/>
                <a:ea typeface="Quattrocento Sans"/>
                <a:cs typeface="Quattrocento Sans"/>
                <a:sym typeface="Quattrocento Sans"/>
              </a:rPr>
              <a:t>Japan WG 活動をきっかけに、オープンソース に参加しませんか</a:t>
            </a:r>
            <a:endParaRPr b="1" sz="2400">
              <a:latin typeface="Quattrocento Sans"/>
              <a:ea typeface="Quattrocento Sans"/>
              <a:cs typeface="Quattrocento Sans"/>
              <a:sym typeface="Quattrocento Sans"/>
            </a:endParaRPr>
          </a:p>
          <a:p>
            <a:pPr indent="0" lvl="0" marL="0" rtl="0" algn="l">
              <a:lnSpc>
                <a:spcPct val="100000"/>
              </a:lnSpc>
              <a:spcBef>
                <a:spcPts val="600"/>
              </a:spcBef>
              <a:spcAft>
                <a:spcPts val="0"/>
              </a:spcAft>
              <a:buSzPts val="1800"/>
              <a:buNone/>
            </a:pPr>
            <a:r>
              <a:rPr lang="en-US" sz="1800">
                <a:latin typeface="Quattrocento Sans"/>
                <a:ea typeface="Quattrocento Sans"/>
                <a:cs typeface="Quattrocento Sans"/>
                <a:sym typeface="Quattrocento Sans"/>
              </a:rPr>
              <a:t>※ニューストピックや会合のアナウンス等のフォーマルな案内は主にML、</a:t>
            </a:r>
            <a:endParaRPr sz="1800">
              <a:latin typeface="Quattrocento Sans"/>
              <a:ea typeface="Quattrocento Sans"/>
              <a:cs typeface="Quattrocento Sans"/>
              <a:sym typeface="Quattrocento Sans"/>
            </a:endParaRPr>
          </a:p>
          <a:p>
            <a:pPr indent="0" lvl="0" marL="0" rtl="0" algn="l">
              <a:lnSpc>
                <a:spcPct val="100000"/>
              </a:lnSpc>
              <a:spcBef>
                <a:spcPts val="540"/>
              </a:spcBef>
              <a:spcAft>
                <a:spcPts val="0"/>
              </a:spcAft>
              <a:buSzPts val="1800"/>
              <a:buNone/>
            </a:pPr>
            <a:r>
              <a:rPr lang="en-US" sz="1800">
                <a:latin typeface="Quattrocento Sans"/>
                <a:ea typeface="Quattrocento Sans"/>
                <a:cs typeface="Quattrocento Sans"/>
                <a:sym typeface="Quattrocento Sans"/>
              </a:rPr>
              <a:t>　</a:t>
            </a:r>
            <a:r>
              <a:rPr b="1" lang="en-US" sz="1800" u="sng">
                <a:latin typeface="Quattrocento Sans"/>
                <a:ea typeface="Quattrocento Sans"/>
                <a:cs typeface="Quattrocento Sans"/>
                <a:sym typeface="Quattrocento Sans"/>
              </a:rPr>
              <a:t>日頃のカジュアルな情報共有やコミュニケーションは主にSlackで行っています</a:t>
            </a:r>
            <a:r>
              <a:rPr lang="en-US" sz="1800">
                <a:latin typeface="Quattrocento Sans"/>
                <a:ea typeface="Quattrocento Sans"/>
                <a:cs typeface="Quattrocento Sans"/>
                <a:sym typeface="Quattrocento Sans"/>
              </a:rPr>
              <a:t>。</a:t>
            </a:r>
            <a:endParaRPr/>
          </a:p>
        </p:txBody>
      </p:sp>
      <p:graphicFrame>
        <p:nvGraphicFramePr>
          <p:cNvPr id="484" name="Google Shape;484;p31"/>
          <p:cNvGraphicFramePr/>
          <p:nvPr/>
        </p:nvGraphicFramePr>
        <p:xfrm>
          <a:off x="933010" y="2510436"/>
          <a:ext cx="3000000" cy="3000000"/>
        </p:xfrm>
        <a:graphic>
          <a:graphicData uri="http://schemas.openxmlformats.org/drawingml/2006/table">
            <a:tbl>
              <a:tblPr bandRow="1" firstRow="1">
                <a:noFill/>
                <a:tableStyleId>{1B4391DE-21DA-42A1-82B0-CFFC6326B2FC}</a:tableStyleId>
              </a:tblPr>
              <a:tblGrid>
                <a:gridCol w="2228200"/>
                <a:gridCol w="7195775"/>
              </a:tblGrid>
              <a:tr h="408100">
                <a:tc>
                  <a:txBody>
                    <a:bodyPr/>
                    <a:lstStyle/>
                    <a:p>
                      <a:pPr indent="0" lvl="0" marL="0" marR="0" rtl="0" algn="l">
                        <a:spcBef>
                          <a:spcPts val="0"/>
                        </a:spcBef>
                        <a:spcAft>
                          <a:spcPts val="0"/>
                        </a:spcAft>
                        <a:buNone/>
                      </a:pPr>
                      <a:r>
                        <a:rPr b="1" lang="en-US" sz="2000">
                          <a:solidFill>
                            <a:schemeClr val="lt1"/>
                          </a:solidFill>
                        </a:rPr>
                        <a:t>Community</a:t>
                      </a:r>
                      <a:endParaRPr b="1" sz="2000">
                        <a:solidFill>
                          <a:schemeClr val="lt1"/>
                        </a:solidFill>
                      </a:endParaRPr>
                    </a:p>
                  </a:txBody>
                  <a:tcPr marT="45725" marB="45725" marR="91450" marL="91450" anchor="ctr">
                    <a:lnB cap="flat" cmpd="sng" w="9525">
                      <a:solidFill>
                        <a:srgbClr val="000000">
                          <a:alpha val="0"/>
                        </a:srgbClr>
                      </a:solidFill>
                      <a:prstDash val="solid"/>
                      <a:round/>
                      <a:headEnd len="sm" w="sm" type="none"/>
                      <a:tailEnd len="sm" w="sm" type="none"/>
                    </a:lnB>
                    <a:solidFill>
                      <a:srgbClr val="5B9BD5"/>
                    </a:solidFill>
                  </a:tcPr>
                </a:tc>
                <a:tc>
                  <a:txBody>
                    <a:bodyPr/>
                    <a:lstStyle/>
                    <a:p>
                      <a:pPr indent="0" lvl="0" marL="0" marR="0" rtl="0" algn="l">
                        <a:spcBef>
                          <a:spcPts val="0"/>
                        </a:spcBef>
                        <a:spcAft>
                          <a:spcPts val="0"/>
                        </a:spcAft>
                        <a:buNone/>
                      </a:pPr>
                      <a:r>
                        <a:rPr b="1" lang="en-US" sz="2000">
                          <a:solidFill>
                            <a:schemeClr val="lt1"/>
                          </a:solidFill>
                        </a:rPr>
                        <a:t>URL or Mailing list</a:t>
                      </a:r>
                      <a:endParaRPr b="1" sz="2000">
                        <a:solidFill>
                          <a:schemeClr val="lt1"/>
                        </a:solidFill>
                      </a:endParaRPr>
                    </a:p>
                  </a:txBody>
                  <a:tcPr marT="45725" marB="45725" marR="91450" marL="91450" anchor="ctr">
                    <a:lnB cap="flat" cmpd="sng" w="9525">
                      <a:solidFill>
                        <a:srgbClr val="000000">
                          <a:alpha val="0"/>
                        </a:srgbClr>
                      </a:solidFill>
                      <a:prstDash val="solid"/>
                      <a:round/>
                      <a:headEnd len="sm" w="sm" type="none"/>
                      <a:tailEnd len="sm" w="sm" type="none"/>
                    </a:lnB>
                    <a:solidFill>
                      <a:srgbClr val="5B9BD5"/>
                    </a:solidFill>
                  </a:tcPr>
                </a:tc>
              </a:tr>
              <a:tr h="376700">
                <a:tc>
                  <a:txBody>
                    <a:bodyPr/>
                    <a:lstStyle/>
                    <a:p>
                      <a:pPr indent="0" lvl="0" marL="0" marR="0" rtl="0" algn="l">
                        <a:spcBef>
                          <a:spcPts val="0"/>
                        </a:spcBef>
                        <a:spcAft>
                          <a:spcPts val="0"/>
                        </a:spcAft>
                        <a:buNone/>
                      </a:pPr>
                      <a:r>
                        <a:rPr b="1" lang="en-US" sz="1800">
                          <a:solidFill>
                            <a:srgbClr val="252525"/>
                          </a:solidFill>
                          <a:latin typeface="Quattrocento Sans"/>
                          <a:ea typeface="Quattrocento Sans"/>
                          <a:cs typeface="Quattrocento Sans"/>
                          <a:sym typeface="Quattrocento Sans"/>
                        </a:rPr>
                        <a:t>Main web site</a:t>
                      </a:r>
                      <a:endParaRPr b="1" sz="1800">
                        <a:latin typeface="Quattrocento Sans"/>
                        <a:ea typeface="Quattrocento Sans"/>
                        <a:cs typeface="Quattrocento Sans"/>
                        <a:sym typeface="Quattrocento Sans"/>
                      </a:endParaRPr>
                    </a:p>
                  </a:txBody>
                  <a:tcPr marT="45725" marB="45725" marR="91450" marL="91450" anchor="ctr">
                    <a:lnT cap="flat" cmpd="sng" w="9525">
                      <a:solidFill>
                        <a:srgbClr val="000000">
                          <a:alpha val="0"/>
                        </a:srgbClr>
                      </a:solidFill>
                      <a:prstDash val="solid"/>
                      <a:round/>
                      <a:headEnd len="sm" w="sm" type="none"/>
                      <a:tailEnd len="sm" w="sm" type="none"/>
                    </a:lnT>
                    <a:lnB cap="flat" cmpd="sng" w="12700">
                      <a:solidFill>
                        <a:schemeClr val="dk1"/>
                      </a:solidFill>
                      <a:prstDash val="dot"/>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800"/>
                        <a:buFont typeface="Quattrocento Sans"/>
                        <a:buNone/>
                      </a:pPr>
                      <a:r>
                        <a:rPr b="1" lang="en-US" sz="1800" u="sng">
                          <a:solidFill>
                            <a:schemeClr val="hlink"/>
                          </a:solidFill>
                          <a:latin typeface="Quattrocento Sans"/>
                          <a:ea typeface="Quattrocento Sans"/>
                          <a:cs typeface="Quattrocento Sans"/>
                          <a:sym typeface="Quattrocento Sans"/>
                          <a:hlinkClick r:id="rId3"/>
                        </a:rPr>
                        <a:t>https://openchain-project.github.io/OpenChain-JWG/</a:t>
                      </a:r>
                      <a:endParaRPr b="1" sz="1800">
                        <a:latin typeface="Quattrocento Sans"/>
                        <a:ea typeface="Quattrocento Sans"/>
                        <a:cs typeface="Quattrocento Sans"/>
                        <a:sym typeface="Quattrocento Sans"/>
                      </a:endParaRPr>
                    </a:p>
                  </a:txBody>
                  <a:tcPr marT="45725" marB="45725" marR="91450" marL="91450" anchor="ctr">
                    <a:lnT cap="flat" cmpd="sng" w="9525">
                      <a:solidFill>
                        <a:srgbClr val="000000">
                          <a:alpha val="0"/>
                        </a:srgbClr>
                      </a:solidFill>
                      <a:prstDash val="solid"/>
                      <a:round/>
                      <a:headEnd len="sm" w="sm" type="none"/>
                      <a:tailEnd len="sm" w="sm" type="none"/>
                    </a:lnT>
                    <a:lnB cap="flat" cmpd="sng" w="12700">
                      <a:solidFill>
                        <a:schemeClr val="dk1"/>
                      </a:solidFill>
                      <a:prstDash val="dot"/>
                      <a:round/>
                      <a:headEnd len="sm" w="sm" type="none"/>
                      <a:tailEnd len="sm" w="sm" type="none"/>
                    </a:lnB>
                  </a:tcPr>
                </a:tc>
              </a:tr>
              <a:tr h="376700">
                <a:tc>
                  <a:txBody>
                    <a:bodyPr/>
                    <a:lstStyle/>
                    <a:p>
                      <a:pPr indent="0" lvl="0" marL="0" marR="0" rtl="0" algn="l">
                        <a:spcBef>
                          <a:spcPts val="0"/>
                        </a:spcBef>
                        <a:spcAft>
                          <a:spcPts val="0"/>
                        </a:spcAft>
                        <a:buNone/>
                      </a:pPr>
                      <a:r>
                        <a:rPr b="1" lang="en-US" sz="1800">
                          <a:solidFill>
                            <a:srgbClr val="252525"/>
                          </a:solidFill>
                          <a:latin typeface="Quattrocento Sans"/>
                          <a:ea typeface="Quattrocento Sans"/>
                          <a:cs typeface="Quattrocento Sans"/>
                          <a:sym typeface="Quattrocento Sans"/>
                        </a:rPr>
                        <a:t>Japan WG ML</a:t>
                      </a:r>
                      <a:endParaRPr b="1" sz="1800">
                        <a:latin typeface="Quattrocento Sans"/>
                        <a:ea typeface="Quattrocento Sans"/>
                        <a:cs typeface="Quattrocento Sans"/>
                        <a:sym typeface="Quattrocento Sans"/>
                      </a:endParaRPr>
                    </a:p>
                  </a:txBody>
                  <a:tcPr marT="45725" marB="45725" marR="91450" marL="91450" anchor="ctr">
                    <a:lnT cap="flat" cmpd="sng" w="12700">
                      <a:solidFill>
                        <a:schemeClr val="dk1"/>
                      </a:solidFill>
                      <a:prstDash val="dot"/>
                      <a:round/>
                      <a:headEnd len="sm" w="sm" type="none"/>
                      <a:tailEnd len="sm" w="sm" type="none"/>
                    </a:lnT>
                    <a:lnB cap="flat" cmpd="sng" w="12700">
                      <a:solidFill>
                        <a:schemeClr val="dk1"/>
                      </a:solidFill>
                      <a:prstDash val="dot"/>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800"/>
                        <a:buFont typeface="Quattrocento Sans"/>
                        <a:buNone/>
                      </a:pPr>
                      <a:r>
                        <a:rPr b="1" lang="en-US" sz="1800" u="sng">
                          <a:solidFill>
                            <a:schemeClr val="hlink"/>
                          </a:solidFill>
                          <a:latin typeface="Quattrocento Sans"/>
                          <a:ea typeface="Quattrocento Sans"/>
                          <a:cs typeface="Quattrocento Sans"/>
                          <a:sym typeface="Quattrocento Sans"/>
                          <a:hlinkClick r:id="rId4"/>
                        </a:rPr>
                        <a:t>japan-wg+subscribe@lists.openchainproject.org</a:t>
                      </a:r>
                      <a:endParaRPr b="1" sz="1800">
                        <a:latin typeface="Quattrocento Sans"/>
                        <a:ea typeface="Quattrocento Sans"/>
                        <a:cs typeface="Quattrocento Sans"/>
                        <a:sym typeface="Quattrocento Sans"/>
                      </a:endParaRPr>
                    </a:p>
                  </a:txBody>
                  <a:tcPr marT="45725" marB="45725" marR="91450" marL="91450" anchor="ctr">
                    <a:lnT cap="flat" cmpd="sng" w="12700">
                      <a:solidFill>
                        <a:schemeClr val="dk1"/>
                      </a:solidFill>
                      <a:prstDash val="dot"/>
                      <a:round/>
                      <a:headEnd len="sm" w="sm" type="none"/>
                      <a:tailEnd len="sm" w="sm" type="none"/>
                    </a:lnT>
                    <a:lnB cap="flat" cmpd="sng" w="12700">
                      <a:solidFill>
                        <a:schemeClr val="dk1"/>
                      </a:solidFill>
                      <a:prstDash val="dot"/>
                      <a:round/>
                      <a:headEnd len="sm" w="sm" type="none"/>
                      <a:tailEnd len="sm" w="sm" type="none"/>
                    </a:lnB>
                  </a:tcPr>
                </a:tc>
              </a:tr>
              <a:tr h="376700">
                <a:tc>
                  <a:txBody>
                    <a:bodyPr/>
                    <a:lstStyle/>
                    <a:p>
                      <a:pPr indent="0" lvl="0" marL="0" marR="0" rtl="0" algn="l">
                        <a:spcBef>
                          <a:spcPts val="0"/>
                        </a:spcBef>
                        <a:spcAft>
                          <a:spcPts val="0"/>
                        </a:spcAft>
                        <a:buNone/>
                      </a:pPr>
                      <a:r>
                        <a:rPr b="1" lang="en-US" sz="1800">
                          <a:latin typeface="Quattrocento Sans"/>
                          <a:ea typeface="Quattrocento Sans"/>
                          <a:cs typeface="Quattrocento Sans"/>
                          <a:sym typeface="Quattrocento Sans"/>
                        </a:rPr>
                        <a:t>Planning SG ML</a:t>
                      </a:r>
                      <a:endParaRPr b="1" sz="1800">
                        <a:latin typeface="Quattrocento Sans"/>
                        <a:ea typeface="Quattrocento Sans"/>
                        <a:cs typeface="Quattrocento Sans"/>
                        <a:sym typeface="Quattrocento Sans"/>
                      </a:endParaRPr>
                    </a:p>
                  </a:txBody>
                  <a:tcPr marT="45725" marB="45725" marR="91450" marL="91450" anchor="ctr">
                    <a:lnT cap="flat" cmpd="sng" w="12700">
                      <a:solidFill>
                        <a:schemeClr val="dk1"/>
                      </a:solidFill>
                      <a:prstDash val="dot"/>
                      <a:round/>
                      <a:headEnd len="sm" w="sm" type="none"/>
                      <a:tailEnd len="sm" w="sm" type="none"/>
                    </a:lnT>
                    <a:lnB cap="flat" cmpd="sng" w="12700">
                      <a:solidFill>
                        <a:schemeClr val="dk1"/>
                      </a:solidFill>
                      <a:prstDash val="dot"/>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800"/>
                        <a:buFont typeface="Quattrocento Sans"/>
                        <a:buNone/>
                      </a:pPr>
                      <a:r>
                        <a:rPr b="1" lang="en-US" sz="1800" u="sng">
                          <a:solidFill>
                            <a:schemeClr val="hlink"/>
                          </a:solidFill>
                          <a:latin typeface="Quattrocento Sans"/>
                          <a:ea typeface="Quattrocento Sans"/>
                          <a:cs typeface="Quattrocento Sans"/>
                          <a:sym typeface="Quattrocento Sans"/>
                          <a:hlinkClick r:id="rId5"/>
                        </a:rPr>
                        <a:t>japan-sg-planning+subscribe@lists.openchainproject.org</a:t>
                      </a:r>
                      <a:endParaRPr b="1" sz="1800">
                        <a:latin typeface="Quattrocento Sans"/>
                        <a:ea typeface="Quattrocento Sans"/>
                        <a:cs typeface="Quattrocento Sans"/>
                        <a:sym typeface="Quattrocento Sans"/>
                      </a:endParaRPr>
                    </a:p>
                  </a:txBody>
                  <a:tcPr marT="45725" marB="45725" marR="91450" marL="91450" anchor="ctr">
                    <a:lnT cap="flat" cmpd="sng" w="12700">
                      <a:solidFill>
                        <a:schemeClr val="dk1"/>
                      </a:solidFill>
                      <a:prstDash val="dot"/>
                      <a:round/>
                      <a:headEnd len="sm" w="sm" type="none"/>
                      <a:tailEnd len="sm" w="sm" type="none"/>
                    </a:lnT>
                    <a:lnB cap="flat" cmpd="sng" w="12700">
                      <a:solidFill>
                        <a:schemeClr val="dk1"/>
                      </a:solidFill>
                      <a:prstDash val="dot"/>
                      <a:round/>
                      <a:headEnd len="sm" w="sm" type="none"/>
                      <a:tailEnd len="sm" w="sm" type="none"/>
                    </a:lnB>
                  </a:tcPr>
                </a:tc>
              </a:tr>
              <a:tr h="376700">
                <a:tc>
                  <a:txBody>
                    <a:bodyPr/>
                    <a:lstStyle/>
                    <a:p>
                      <a:pPr indent="0" lvl="0" marL="0" marR="0" rtl="0" algn="l">
                        <a:spcBef>
                          <a:spcPts val="0"/>
                        </a:spcBef>
                        <a:spcAft>
                          <a:spcPts val="0"/>
                        </a:spcAft>
                        <a:buNone/>
                      </a:pPr>
                      <a:r>
                        <a:rPr b="1" lang="en-US" sz="1800">
                          <a:latin typeface="Quattrocento Sans"/>
                          <a:ea typeface="Quattrocento Sans"/>
                          <a:cs typeface="Quattrocento Sans"/>
                          <a:sym typeface="Quattrocento Sans"/>
                        </a:rPr>
                        <a:t>FAQ SG ML</a:t>
                      </a:r>
                      <a:endParaRPr b="1" sz="1800">
                        <a:latin typeface="Quattrocento Sans"/>
                        <a:ea typeface="Quattrocento Sans"/>
                        <a:cs typeface="Quattrocento Sans"/>
                        <a:sym typeface="Quattrocento Sans"/>
                      </a:endParaRPr>
                    </a:p>
                  </a:txBody>
                  <a:tcPr marT="45725" marB="45725" marR="91450" marL="91450" anchor="ctr">
                    <a:lnT cap="flat" cmpd="sng" w="12700">
                      <a:solidFill>
                        <a:schemeClr val="dk1"/>
                      </a:solidFill>
                      <a:prstDash val="dot"/>
                      <a:round/>
                      <a:headEnd len="sm" w="sm" type="none"/>
                      <a:tailEnd len="sm" w="sm" type="none"/>
                    </a:lnT>
                    <a:lnB cap="flat" cmpd="sng" w="12700">
                      <a:solidFill>
                        <a:schemeClr val="dk1"/>
                      </a:solidFill>
                      <a:prstDash val="dot"/>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800"/>
                        <a:buFont typeface="Quattrocento Sans"/>
                        <a:buNone/>
                      </a:pPr>
                      <a:r>
                        <a:rPr b="1" lang="en-US" sz="1800" u="sng">
                          <a:solidFill>
                            <a:schemeClr val="hlink"/>
                          </a:solidFill>
                          <a:latin typeface="Quattrocento Sans"/>
                          <a:ea typeface="Quattrocento Sans"/>
                          <a:cs typeface="Quattrocento Sans"/>
                          <a:sym typeface="Quattrocento Sans"/>
                          <a:hlinkClick r:id="rId6"/>
                        </a:rPr>
                        <a:t>japan-sg-faq+subscribe@lists.openchainproject.org</a:t>
                      </a:r>
                      <a:endParaRPr b="1" sz="1800">
                        <a:latin typeface="Quattrocento Sans"/>
                        <a:ea typeface="Quattrocento Sans"/>
                        <a:cs typeface="Quattrocento Sans"/>
                        <a:sym typeface="Quattrocento Sans"/>
                      </a:endParaRPr>
                    </a:p>
                  </a:txBody>
                  <a:tcPr marT="45725" marB="45725" marR="91450" marL="91450" anchor="ctr">
                    <a:lnT cap="flat" cmpd="sng" w="12700">
                      <a:solidFill>
                        <a:schemeClr val="dk1"/>
                      </a:solidFill>
                      <a:prstDash val="dot"/>
                      <a:round/>
                      <a:headEnd len="sm" w="sm" type="none"/>
                      <a:tailEnd len="sm" w="sm" type="none"/>
                    </a:lnT>
                    <a:lnB cap="flat" cmpd="sng" w="12700">
                      <a:solidFill>
                        <a:schemeClr val="dk1"/>
                      </a:solidFill>
                      <a:prstDash val="dot"/>
                      <a:round/>
                      <a:headEnd len="sm" w="sm" type="none"/>
                      <a:tailEnd len="sm" w="sm" type="none"/>
                    </a:lnB>
                  </a:tcPr>
                </a:tc>
              </a:tr>
              <a:tr h="376700">
                <a:tc>
                  <a:txBody>
                    <a:bodyPr/>
                    <a:lstStyle/>
                    <a:p>
                      <a:pPr indent="0" lvl="0" marL="0" marR="0" rtl="0" algn="l">
                        <a:spcBef>
                          <a:spcPts val="0"/>
                        </a:spcBef>
                        <a:spcAft>
                          <a:spcPts val="0"/>
                        </a:spcAft>
                        <a:buNone/>
                      </a:pPr>
                      <a:r>
                        <a:rPr b="1" lang="en-US" sz="1800">
                          <a:latin typeface="Quattrocento Sans"/>
                          <a:ea typeface="Quattrocento Sans"/>
                          <a:cs typeface="Quattrocento Sans"/>
                          <a:sym typeface="Quattrocento Sans"/>
                        </a:rPr>
                        <a:t>Education SG ML</a:t>
                      </a:r>
                      <a:endParaRPr b="1" sz="1800">
                        <a:latin typeface="Quattrocento Sans"/>
                        <a:ea typeface="Quattrocento Sans"/>
                        <a:cs typeface="Quattrocento Sans"/>
                        <a:sym typeface="Quattrocento Sans"/>
                      </a:endParaRPr>
                    </a:p>
                  </a:txBody>
                  <a:tcPr marT="45725" marB="45725" marR="91450" marL="91450" anchor="ctr">
                    <a:lnT cap="flat" cmpd="sng" w="12700">
                      <a:solidFill>
                        <a:schemeClr val="dk1"/>
                      </a:solidFill>
                      <a:prstDash val="dot"/>
                      <a:round/>
                      <a:headEnd len="sm" w="sm" type="none"/>
                      <a:tailEnd len="sm" w="sm" type="none"/>
                    </a:lnT>
                    <a:lnB cap="flat" cmpd="sng" w="12700">
                      <a:solidFill>
                        <a:schemeClr val="dk1"/>
                      </a:solidFill>
                      <a:prstDash val="dot"/>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800"/>
                        <a:buFont typeface="Quattrocento Sans"/>
                        <a:buNone/>
                      </a:pPr>
                      <a:r>
                        <a:rPr b="1" lang="en-US" sz="1800" u="sng">
                          <a:solidFill>
                            <a:schemeClr val="hlink"/>
                          </a:solidFill>
                          <a:latin typeface="Quattrocento Sans"/>
                          <a:ea typeface="Quattrocento Sans"/>
                          <a:cs typeface="Quattrocento Sans"/>
                          <a:sym typeface="Quattrocento Sans"/>
                          <a:hlinkClick r:id="rId7"/>
                        </a:rPr>
                        <a:t>japan-sg-education+subscribe@lists.openchainproject.org</a:t>
                      </a:r>
                      <a:endParaRPr b="1" sz="1800">
                        <a:solidFill>
                          <a:srgbClr val="105D9C"/>
                        </a:solidFill>
                        <a:latin typeface="Quattrocento Sans"/>
                        <a:ea typeface="Quattrocento Sans"/>
                        <a:cs typeface="Quattrocento Sans"/>
                        <a:sym typeface="Quattrocento Sans"/>
                      </a:endParaRPr>
                    </a:p>
                  </a:txBody>
                  <a:tcPr marT="45725" marB="45725" marR="91450" marL="91450" anchor="ctr">
                    <a:lnT cap="flat" cmpd="sng" w="12700">
                      <a:solidFill>
                        <a:schemeClr val="dk1"/>
                      </a:solidFill>
                      <a:prstDash val="dot"/>
                      <a:round/>
                      <a:headEnd len="sm" w="sm" type="none"/>
                      <a:tailEnd len="sm" w="sm" type="none"/>
                    </a:lnT>
                    <a:lnB cap="flat" cmpd="sng" w="12700">
                      <a:solidFill>
                        <a:schemeClr val="dk1"/>
                      </a:solidFill>
                      <a:prstDash val="dot"/>
                      <a:round/>
                      <a:headEnd len="sm" w="sm" type="none"/>
                      <a:tailEnd len="sm" w="sm" type="none"/>
                    </a:lnB>
                  </a:tcPr>
                </a:tc>
              </a:tr>
              <a:tr h="376700">
                <a:tc>
                  <a:txBody>
                    <a:bodyPr/>
                    <a:lstStyle/>
                    <a:p>
                      <a:pPr indent="0" lvl="0" marL="0" marR="0" rtl="0" algn="l">
                        <a:spcBef>
                          <a:spcPts val="0"/>
                        </a:spcBef>
                        <a:spcAft>
                          <a:spcPts val="0"/>
                        </a:spcAft>
                        <a:buNone/>
                      </a:pPr>
                      <a:r>
                        <a:rPr b="1" lang="en-US" sz="1800">
                          <a:latin typeface="Quattrocento Sans"/>
                          <a:ea typeface="Quattrocento Sans"/>
                          <a:cs typeface="Quattrocento Sans"/>
                          <a:sym typeface="Quattrocento Sans"/>
                        </a:rPr>
                        <a:t>SBOM SG ML</a:t>
                      </a:r>
                      <a:endParaRPr b="1" sz="1800">
                        <a:latin typeface="Quattrocento Sans"/>
                        <a:ea typeface="Quattrocento Sans"/>
                        <a:cs typeface="Quattrocento Sans"/>
                        <a:sym typeface="Quattrocento Sans"/>
                      </a:endParaRPr>
                    </a:p>
                  </a:txBody>
                  <a:tcPr marT="45725" marB="45725" marR="91450" marL="91450" anchor="ctr">
                    <a:lnT cap="flat" cmpd="sng" w="12700">
                      <a:solidFill>
                        <a:schemeClr val="dk1"/>
                      </a:solidFill>
                      <a:prstDash val="dot"/>
                      <a:round/>
                      <a:headEnd len="sm" w="sm" type="none"/>
                      <a:tailEnd len="sm" w="sm" type="none"/>
                    </a:lnT>
                    <a:lnB cap="flat" cmpd="sng" w="12700">
                      <a:solidFill>
                        <a:schemeClr val="dk1"/>
                      </a:solidFill>
                      <a:prstDash val="dot"/>
                      <a:round/>
                      <a:headEnd len="sm" w="sm" type="none"/>
                      <a:tailEnd len="sm" w="sm" type="none"/>
                    </a:lnB>
                  </a:tcPr>
                </a:tc>
                <a:tc>
                  <a:txBody>
                    <a:bodyPr/>
                    <a:lstStyle/>
                    <a:p>
                      <a:pPr indent="0" lvl="0" marL="0" marR="0" rtl="0" algn="l">
                        <a:spcBef>
                          <a:spcPts val="0"/>
                        </a:spcBef>
                        <a:spcAft>
                          <a:spcPts val="0"/>
                        </a:spcAft>
                        <a:buClr>
                          <a:srgbClr val="267CB9"/>
                        </a:buClr>
                        <a:buSzPts val="1800"/>
                        <a:buFont typeface="Arial"/>
                        <a:buNone/>
                      </a:pPr>
                      <a:r>
                        <a:rPr b="1" i="0" lang="en-US" sz="1800" u="sng" strike="noStrike">
                          <a:solidFill>
                            <a:srgbClr val="105D9C"/>
                          </a:solidFill>
                          <a:latin typeface="Quattrocento Sans"/>
                          <a:ea typeface="Quattrocento Sans"/>
                          <a:cs typeface="Quattrocento Sans"/>
                          <a:sym typeface="Quattrocento Sans"/>
                          <a:hlinkClick r:id="rId8">
                            <a:extLst>
                              <a:ext uri="{A12FA001-AC4F-418D-AE19-62706E023703}">
                                <ahyp:hlinkClr val="tx"/>
                              </a:ext>
                            </a:extLst>
                          </a:hlinkClick>
                        </a:rPr>
                        <a:t>japan-sg-sbom+subscribe@lists.openchainproject.org</a:t>
                      </a:r>
                      <a:endParaRPr b="1" i="0" sz="1800">
                        <a:solidFill>
                          <a:srgbClr val="105D9C"/>
                        </a:solidFill>
                        <a:latin typeface="Quattrocento Sans"/>
                        <a:ea typeface="Quattrocento Sans"/>
                        <a:cs typeface="Quattrocento Sans"/>
                        <a:sym typeface="Quattrocento Sans"/>
                      </a:endParaRPr>
                    </a:p>
                  </a:txBody>
                  <a:tcPr marT="45725" marB="45725" marR="91450" marL="91450" anchor="ctr">
                    <a:lnT cap="flat" cmpd="sng" w="12700">
                      <a:solidFill>
                        <a:schemeClr val="dk1"/>
                      </a:solidFill>
                      <a:prstDash val="dot"/>
                      <a:round/>
                      <a:headEnd len="sm" w="sm" type="none"/>
                      <a:tailEnd len="sm" w="sm" type="none"/>
                    </a:lnT>
                    <a:lnB cap="flat" cmpd="sng" w="12700">
                      <a:solidFill>
                        <a:schemeClr val="dk1"/>
                      </a:solidFill>
                      <a:prstDash val="dot"/>
                      <a:round/>
                      <a:headEnd len="sm" w="sm" type="none"/>
                      <a:tailEnd len="sm" w="sm" type="none"/>
                    </a:lnB>
                  </a:tcPr>
                </a:tc>
              </a:tr>
              <a:tr h="376700">
                <a:tc>
                  <a:txBody>
                    <a:bodyPr/>
                    <a:lstStyle/>
                    <a:p>
                      <a:pPr indent="0" lvl="0" marL="0" marR="0" rtl="0" algn="l">
                        <a:spcBef>
                          <a:spcPts val="0"/>
                        </a:spcBef>
                        <a:spcAft>
                          <a:spcPts val="0"/>
                        </a:spcAft>
                        <a:buNone/>
                      </a:pPr>
                      <a:r>
                        <a:rPr b="1" lang="en-US" sz="1800">
                          <a:latin typeface="Quattrocento Sans"/>
                          <a:ea typeface="Quattrocento Sans"/>
                          <a:cs typeface="Quattrocento Sans"/>
                          <a:sym typeface="Quattrocento Sans"/>
                        </a:rPr>
                        <a:t>Automation SG ML</a:t>
                      </a:r>
                      <a:endParaRPr b="1" sz="1800">
                        <a:latin typeface="Quattrocento Sans"/>
                        <a:ea typeface="Quattrocento Sans"/>
                        <a:cs typeface="Quattrocento Sans"/>
                        <a:sym typeface="Quattrocento Sans"/>
                      </a:endParaRPr>
                    </a:p>
                  </a:txBody>
                  <a:tcPr marT="45725" marB="45725" marR="91450" marL="91450" anchor="ctr">
                    <a:lnT cap="flat" cmpd="sng" w="12700">
                      <a:solidFill>
                        <a:schemeClr val="dk1"/>
                      </a:solidFill>
                      <a:prstDash val="dot"/>
                      <a:round/>
                      <a:headEnd len="sm" w="sm" type="none"/>
                      <a:tailEnd len="sm" w="sm" type="none"/>
                    </a:lnT>
                    <a:lnB cap="flat" cmpd="sng" w="12700">
                      <a:solidFill>
                        <a:schemeClr val="dk1"/>
                      </a:solidFill>
                      <a:prstDash val="dot"/>
                      <a:round/>
                      <a:headEnd len="sm" w="sm" type="none"/>
                      <a:tailEnd len="sm" w="sm" type="none"/>
                    </a:lnB>
                  </a:tcPr>
                </a:tc>
                <a:tc>
                  <a:txBody>
                    <a:bodyPr/>
                    <a:lstStyle/>
                    <a:p>
                      <a:pPr indent="0" lvl="0" marL="0" marR="0" rtl="0" algn="l">
                        <a:lnSpc>
                          <a:spcPct val="100000"/>
                        </a:lnSpc>
                        <a:spcBef>
                          <a:spcPts val="0"/>
                        </a:spcBef>
                        <a:spcAft>
                          <a:spcPts val="0"/>
                        </a:spcAft>
                        <a:buClr>
                          <a:srgbClr val="267CB9"/>
                        </a:buClr>
                        <a:buSzPts val="1800"/>
                        <a:buFont typeface="Noto Sans"/>
                        <a:buNone/>
                      </a:pPr>
                      <a:r>
                        <a:rPr b="1" i="0" lang="en-US" sz="1800" u="sng" strike="noStrike">
                          <a:solidFill>
                            <a:srgbClr val="105D9C"/>
                          </a:solidFill>
                          <a:latin typeface="Quattrocento Sans"/>
                          <a:ea typeface="Quattrocento Sans"/>
                          <a:cs typeface="Quattrocento Sans"/>
                          <a:sym typeface="Quattrocento Sans"/>
                          <a:hlinkClick r:id="rId9">
                            <a:extLst>
                              <a:ext uri="{A12FA001-AC4F-418D-AE19-62706E023703}">
                                <ahyp:hlinkClr val="tx"/>
                              </a:ext>
                            </a:extLst>
                          </a:hlinkClick>
                        </a:rPr>
                        <a:t>japan-sg-automation+subscribe@lists.openchainproject.org</a:t>
                      </a:r>
                      <a:endParaRPr b="1" sz="1800">
                        <a:solidFill>
                          <a:srgbClr val="105D9C"/>
                        </a:solidFill>
                        <a:latin typeface="Quattrocento Sans"/>
                        <a:ea typeface="Quattrocento Sans"/>
                        <a:cs typeface="Quattrocento Sans"/>
                        <a:sym typeface="Quattrocento Sans"/>
                      </a:endParaRPr>
                    </a:p>
                  </a:txBody>
                  <a:tcPr marT="45725" marB="45725" marR="91450" marL="91450" anchor="ctr">
                    <a:lnT cap="flat" cmpd="sng" w="12700">
                      <a:solidFill>
                        <a:schemeClr val="dk1"/>
                      </a:solidFill>
                      <a:prstDash val="dot"/>
                      <a:round/>
                      <a:headEnd len="sm" w="sm" type="none"/>
                      <a:tailEnd len="sm" w="sm" type="none"/>
                    </a:lnT>
                    <a:lnB cap="flat" cmpd="sng" w="12700">
                      <a:solidFill>
                        <a:schemeClr val="dk1"/>
                      </a:solidFill>
                      <a:prstDash val="dot"/>
                      <a:round/>
                      <a:headEnd len="sm" w="sm" type="none"/>
                      <a:tailEnd len="sm" w="sm" type="none"/>
                    </a:lnB>
                  </a:tcPr>
                </a:tc>
              </a:tr>
              <a:tr h="353000">
                <a:tc>
                  <a:txBody>
                    <a:bodyPr/>
                    <a:lstStyle/>
                    <a:p>
                      <a:pPr indent="0" lvl="0" marL="0" marR="0" rtl="0" algn="l">
                        <a:spcBef>
                          <a:spcPts val="0"/>
                        </a:spcBef>
                        <a:spcAft>
                          <a:spcPts val="0"/>
                        </a:spcAft>
                        <a:buNone/>
                      </a:pPr>
                      <a:r>
                        <a:rPr b="1" lang="en-US" sz="1800">
                          <a:latin typeface="Quattrocento Sans"/>
                          <a:ea typeface="Quattrocento Sans"/>
                          <a:cs typeface="Quattrocento Sans"/>
                          <a:sym typeface="Quattrocento Sans"/>
                        </a:rPr>
                        <a:t>OSPO SG ML</a:t>
                      </a:r>
                      <a:endParaRPr b="1" sz="1800">
                        <a:latin typeface="Quattrocento Sans"/>
                        <a:ea typeface="Quattrocento Sans"/>
                        <a:cs typeface="Quattrocento Sans"/>
                        <a:sym typeface="Quattrocento Sans"/>
                      </a:endParaRPr>
                    </a:p>
                  </a:txBody>
                  <a:tcPr marT="45725" marB="45725" marR="91450" marL="91450" anchor="ctr">
                    <a:lnT cap="flat" cmpd="sng" w="12700">
                      <a:solidFill>
                        <a:schemeClr val="dk1"/>
                      </a:solidFill>
                      <a:prstDash val="dot"/>
                      <a:round/>
                      <a:headEnd len="sm" w="sm" type="none"/>
                      <a:tailEnd len="sm" w="sm" type="none"/>
                    </a:lnT>
                    <a:lnB cap="flat" cmpd="sng" w="12700">
                      <a:solidFill>
                        <a:schemeClr val="dk1"/>
                      </a:solidFill>
                      <a:prstDash val="dot"/>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800"/>
                        <a:buFont typeface="Quattrocento Sans"/>
                        <a:buNone/>
                      </a:pPr>
                      <a:r>
                        <a:rPr b="1" lang="en-US" sz="1800" u="sng">
                          <a:solidFill>
                            <a:schemeClr val="hlink"/>
                          </a:solidFill>
                          <a:latin typeface="Quattrocento Sans"/>
                          <a:ea typeface="Quattrocento Sans"/>
                          <a:cs typeface="Quattrocento Sans"/>
                          <a:sym typeface="Quattrocento Sans"/>
                          <a:hlinkClick r:id="rId10"/>
                        </a:rPr>
                        <a:t>japan-sg-ospo+subscribe@lists.openchainproject.org</a:t>
                      </a:r>
                      <a:endParaRPr b="1" sz="1800">
                        <a:latin typeface="Quattrocento Sans"/>
                        <a:ea typeface="Quattrocento Sans"/>
                        <a:cs typeface="Quattrocento Sans"/>
                        <a:sym typeface="Quattrocento Sans"/>
                      </a:endParaRPr>
                    </a:p>
                  </a:txBody>
                  <a:tcPr marT="45725" marB="45725" marR="91450" marL="91450" anchor="ctr">
                    <a:lnT cap="flat" cmpd="sng" w="12700">
                      <a:solidFill>
                        <a:schemeClr val="dk1"/>
                      </a:solidFill>
                      <a:prstDash val="dot"/>
                      <a:round/>
                      <a:headEnd len="sm" w="sm" type="none"/>
                      <a:tailEnd len="sm" w="sm" type="none"/>
                    </a:lnT>
                    <a:lnB cap="flat" cmpd="sng" w="12700">
                      <a:solidFill>
                        <a:schemeClr val="dk1"/>
                      </a:solidFill>
                      <a:prstDash val="dot"/>
                      <a:round/>
                      <a:headEnd len="sm" w="sm" type="none"/>
                      <a:tailEnd len="sm" w="sm" type="none"/>
                    </a:lnB>
                  </a:tcPr>
                </a:tc>
              </a:tr>
              <a:tr h="376700">
                <a:tc>
                  <a:txBody>
                    <a:bodyPr/>
                    <a:lstStyle/>
                    <a:p>
                      <a:pPr indent="0" lvl="0" marL="0" marR="0" rtl="0" algn="l">
                        <a:spcBef>
                          <a:spcPts val="0"/>
                        </a:spcBef>
                        <a:spcAft>
                          <a:spcPts val="0"/>
                        </a:spcAft>
                        <a:buNone/>
                      </a:pPr>
                      <a:r>
                        <a:rPr b="1" lang="en-US" sz="1800">
                          <a:latin typeface="Quattrocento Sans"/>
                          <a:ea typeface="Quattrocento Sans"/>
                          <a:cs typeface="Quattrocento Sans"/>
                          <a:sym typeface="Quattrocento Sans"/>
                        </a:rPr>
                        <a:t>Slack</a:t>
                      </a:r>
                      <a:endParaRPr b="1" sz="1800">
                        <a:latin typeface="Quattrocento Sans"/>
                        <a:ea typeface="Quattrocento Sans"/>
                        <a:cs typeface="Quattrocento Sans"/>
                        <a:sym typeface="Quattrocento Sans"/>
                      </a:endParaRPr>
                    </a:p>
                  </a:txBody>
                  <a:tcPr marT="45725" marB="45725" marR="91450" marL="91450" anchor="ctr">
                    <a:lnT cap="flat" cmpd="sng" w="12700">
                      <a:solidFill>
                        <a:schemeClr val="dk1"/>
                      </a:solidFill>
                      <a:prstDash val="dot"/>
                      <a:round/>
                      <a:headEnd len="sm" w="sm" type="none"/>
                      <a:tailEnd len="sm" w="sm" type="none"/>
                    </a:lnT>
                    <a:lnB cap="flat" cmpd="sng" w="12700">
                      <a:solidFill>
                        <a:schemeClr val="dk1"/>
                      </a:solidFill>
                      <a:prstDash val="dot"/>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100"/>
                        <a:buFont typeface="Quattrocento Sans"/>
                        <a:buNone/>
                      </a:pPr>
                      <a:r>
                        <a:rPr b="1" lang="en-US" sz="1200" u="sng">
                          <a:solidFill>
                            <a:schemeClr val="hlink"/>
                          </a:solidFill>
                          <a:latin typeface="Quattrocento Sans"/>
                          <a:ea typeface="Quattrocento Sans"/>
                          <a:cs typeface="Quattrocento Sans"/>
                          <a:sym typeface="Quattrocento Sans"/>
                          <a:hlinkClick r:id="rId11"/>
                        </a:rPr>
                        <a:t>https://join.slack.com/t/openchain-japanwg/shared_invite/zt-2f9lbstd0-D__Jkfs_kwnyGhD0x7tTkw</a:t>
                      </a:r>
                      <a:endParaRPr b="1" sz="1200">
                        <a:latin typeface="Quattrocento Sans"/>
                        <a:ea typeface="Quattrocento Sans"/>
                        <a:cs typeface="Quattrocento Sans"/>
                        <a:sym typeface="Quattrocento Sans"/>
                      </a:endParaRPr>
                    </a:p>
                  </a:txBody>
                  <a:tcPr marT="45725" marB="45725" marR="91450" marL="91450" anchor="ctr">
                    <a:lnT cap="flat" cmpd="sng" w="12700">
                      <a:solidFill>
                        <a:schemeClr val="dk1"/>
                      </a:solidFill>
                      <a:prstDash val="dot"/>
                      <a:round/>
                      <a:headEnd len="sm" w="sm" type="none"/>
                      <a:tailEnd len="sm" w="sm" type="none"/>
                    </a:lnT>
                    <a:lnB cap="flat" cmpd="sng" w="12700">
                      <a:solidFill>
                        <a:schemeClr val="dk1"/>
                      </a:solidFill>
                      <a:prstDash val="dot"/>
                      <a:round/>
                      <a:headEnd len="sm" w="sm" type="none"/>
                      <a:tailEnd len="sm" w="sm" type="none"/>
                    </a:lnB>
                  </a:tcPr>
                </a:tc>
              </a:tr>
            </a:tbl>
          </a:graphicData>
        </a:graphic>
      </p:graphicFrame>
      <p:pic>
        <p:nvPicPr>
          <p:cNvPr id="485" name="Google Shape;485;p31"/>
          <p:cNvPicPr preferRelativeResize="0"/>
          <p:nvPr/>
        </p:nvPicPr>
        <p:blipFill rotWithShape="1">
          <a:blip r:embed="rId12">
            <a:alphaModFix/>
          </a:blip>
          <a:srcRect b="0" l="0" r="0" t="0"/>
          <a:stretch/>
        </p:blipFill>
        <p:spPr>
          <a:xfrm>
            <a:off x="10240434" y="1060255"/>
            <a:ext cx="1868376" cy="1868376"/>
          </a:xfrm>
          <a:prstGeom prst="rect">
            <a:avLst/>
          </a:prstGeom>
          <a:noFill/>
          <a:ln>
            <a:noFill/>
          </a:ln>
        </p:spPr>
      </p:pic>
      <p:sp>
        <p:nvSpPr>
          <p:cNvPr id="486" name="Google Shape;486;p31"/>
          <p:cNvSpPr/>
          <p:nvPr/>
        </p:nvSpPr>
        <p:spPr>
          <a:xfrm>
            <a:off x="10356983" y="3341078"/>
            <a:ext cx="237748" cy="2567354"/>
          </a:xfrm>
          <a:prstGeom prst="rightBrace">
            <a:avLst>
              <a:gd fmla="val 8333" name="adj1"/>
              <a:gd fmla="val 50000" name="adj2"/>
            </a:avLst>
          </a:prstGeom>
          <a:noFill/>
          <a:ln cap="flat" cmpd="sng" w="38100">
            <a:solidFill>
              <a:schemeClr val="dk1"/>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Quattrocento Sans"/>
              <a:buNone/>
            </a:pPr>
            <a:r>
              <a:t/>
            </a:r>
            <a:endParaRPr b="0" i="0" sz="1600" u="none" cap="none" strike="noStrike">
              <a:solidFill>
                <a:srgbClr val="000000"/>
              </a:solidFill>
              <a:latin typeface="Arial"/>
              <a:ea typeface="Arial"/>
              <a:cs typeface="Arial"/>
              <a:sym typeface="Arial"/>
            </a:endParaRPr>
          </a:p>
        </p:txBody>
      </p:sp>
      <p:sp>
        <p:nvSpPr>
          <p:cNvPr id="487" name="Google Shape;487;p31"/>
          <p:cNvSpPr txBox="1"/>
          <p:nvPr/>
        </p:nvSpPr>
        <p:spPr>
          <a:xfrm>
            <a:off x="10632638" y="4365915"/>
            <a:ext cx="1149990"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dk1"/>
                </a:solidFill>
                <a:latin typeface="Quattrocento Sans"/>
                <a:ea typeface="Quattrocento Sans"/>
                <a:cs typeface="Quattrocento Sans"/>
                <a:sym typeface="Quattrocento Sans"/>
              </a:rPr>
              <a:t>空メールの送信で参加</a:t>
            </a:r>
            <a:endParaRPr sz="1400">
              <a:solidFill>
                <a:schemeClr val="dk1"/>
              </a:solidFill>
              <a:latin typeface="Quattrocento Sans"/>
              <a:ea typeface="Quattrocento Sans"/>
              <a:cs typeface="Quattrocento Sans"/>
              <a:sym typeface="Quattrocento Sans"/>
            </a:endParaRPr>
          </a:p>
        </p:txBody>
      </p:sp>
      <p:sp>
        <p:nvSpPr>
          <p:cNvPr id="488" name="Google Shape;488;p31"/>
          <p:cNvSpPr txBox="1"/>
          <p:nvPr>
            <p:ph idx="11" type="ftr"/>
          </p:nvPr>
        </p:nvSpPr>
        <p:spPr>
          <a:xfrm>
            <a:off x="1331339" y="6423024"/>
            <a:ext cx="2874389" cy="1397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OpenChain Japan Work Group</a:t>
            </a:r>
            <a:endParaRPr/>
          </a:p>
        </p:txBody>
      </p:sp>
      <p:sp>
        <p:nvSpPr>
          <p:cNvPr id="489" name="Google Shape;489;p31"/>
          <p:cNvSpPr txBox="1"/>
          <p:nvPr>
            <p:ph idx="12" type="sldNum"/>
          </p:nvPr>
        </p:nvSpPr>
        <p:spPr>
          <a:xfrm>
            <a:off x="9365610" y="6581775"/>
            <a:ext cx="2743200" cy="1397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3"/>
          <p:cNvSpPr txBox="1"/>
          <p:nvPr>
            <p:ph type="title"/>
          </p:nvPr>
        </p:nvSpPr>
        <p:spPr>
          <a:xfrm>
            <a:off x="890271" y="531580"/>
            <a:ext cx="10320000" cy="645269"/>
          </a:xfrm>
          <a:prstGeom prst="rect">
            <a:avLst/>
          </a:prstGeom>
          <a:noFill/>
          <a:ln>
            <a:noFill/>
          </a:ln>
        </p:spPr>
        <p:txBody>
          <a:bodyPr anchorCtr="0" anchor="ctr" bIns="228600" lIns="0" spcFirstLastPara="1" rIns="0" wrap="square" tIns="228600">
            <a:noAutofit/>
          </a:bodyPr>
          <a:lstStyle/>
          <a:p>
            <a:pPr indent="0" lvl="0" marL="0" rtl="0" algn="l">
              <a:lnSpc>
                <a:spcPct val="90000"/>
              </a:lnSpc>
              <a:spcBef>
                <a:spcPts val="0"/>
              </a:spcBef>
              <a:spcAft>
                <a:spcPts val="0"/>
              </a:spcAft>
              <a:buNone/>
            </a:pPr>
            <a:r>
              <a:t/>
            </a:r>
            <a:endParaRPr b="1">
              <a:latin typeface="Quattrocento Sans"/>
              <a:ea typeface="Quattrocento Sans"/>
              <a:cs typeface="Quattrocento Sans"/>
              <a:sym typeface="Quattrocento Sans"/>
            </a:endParaRPr>
          </a:p>
        </p:txBody>
      </p:sp>
      <p:sp>
        <p:nvSpPr>
          <p:cNvPr id="87" name="Google Shape;87;p3"/>
          <p:cNvSpPr txBox="1"/>
          <p:nvPr>
            <p:ph idx="1" type="body"/>
          </p:nvPr>
        </p:nvSpPr>
        <p:spPr>
          <a:xfrm>
            <a:off x="890271" y="1951719"/>
            <a:ext cx="10320000" cy="3067956"/>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4000"/>
              <a:buNone/>
            </a:pPr>
            <a:r>
              <a:rPr b="1" lang="en-US" sz="4000">
                <a:solidFill>
                  <a:srgbClr val="00849D"/>
                </a:solidFill>
              </a:rPr>
              <a:t>OpenChain</a:t>
            </a:r>
            <a:r>
              <a:rPr b="1" lang="en-US" sz="4000">
                <a:solidFill>
                  <a:srgbClr val="00849D"/>
                </a:solidFill>
                <a:latin typeface="Arial"/>
                <a:ea typeface="Arial"/>
                <a:cs typeface="Arial"/>
                <a:sym typeface="Arial"/>
              </a:rPr>
              <a:t>プロジェクトの紹介</a:t>
            </a:r>
            <a:endParaRPr/>
          </a:p>
        </p:txBody>
      </p:sp>
      <p:sp>
        <p:nvSpPr>
          <p:cNvPr id="88" name="Google Shape;88;p3"/>
          <p:cNvSpPr txBox="1"/>
          <p:nvPr>
            <p:ph idx="11" type="ftr"/>
          </p:nvPr>
        </p:nvSpPr>
        <p:spPr>
          <a:xfrm>
            <a:off x="1331339" y="6423024"/>
            <a:ext cx="2874389" cy="1397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OpenChain Japan Work Group</a:t>
            </a:r>
            <a:endParaRPr/>
          </a:p>
        </p:txBody>
      </p:sp>
      <p:sp>
        <p:nvSpPr>
          <p:cNvPr id="89" name="Google Shape;89;p3"/>
          <p:cNvSpPr txBox="1"/>
          <p:nvPr>
            <p:ph idx="12" type="sldNum"/>
          </p:nvPr>
        </p:nvSpPr>
        <p:spPr>
          <a:xfrm>
            <a:off x="9365610" y="6581775"/>
            <a:ext cx="2743200" cy="1397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 name="Shape 493"/>
        <p:cNvGrpSpPr/>
        <p:nvPr/>
      </p:nvGrpSpPr>
      <p:grpSpPr>
        <a:xfrm>
          <a:off x="0" y="0"/>
          <a:ext cx="0" cy="0"/>
          <a:chOff x="0" y="0"/>
          <a:chExt cx="0" cy="0"/>
        </a:xfrm>
      </p:grpSpPr>
      <p:sp>
        <p:nvSpPr>
          <p:cNvPr id="494" name="Google Shape;494;p32"/>
          <p:cNvSpPr txBox="1"/>
          <p:nvPr>
            <p:ph idx="1" type="body"/>
          </p:nvPr>
        </p:nvSpPr>
        <p:spPr>
          <a:xfrm>
            <a:off x="5008034" y="1945217"/>
            <a:ext cx="7183967" cy="1792816"/>
          </a:xfrm>
          <a:prstGeom prst="rect">
            <a:avLst/>
          </a:prstGeom>
          <a:solidFill>
            <a:srgbClr val="00B4C1"/>
          </a:solidFill>
          <a:ln>
            <a:noFill/>
          </a:ln>
        </p:spPr>
        <p:txBody>
          <a:bodyPr anchorCtr="0" anchor="ctr" bIns="0" lIns="0" spcFirstLastPara="1" rIns="0" wrap="square" tIns="0">
            <a:normAutofit/>
          </a:bodyPr>
          <a:lstStyle/>
          <a:p>
            <a:pPr indent="0" lvl="0" marL="239994" rtl="0" algn="l">
              <a:lnSpc>
                <a:spcPct val="100000"/>
              </a:lnSpc>
              <a:spcBef>
                <a:spcPts val="0"/>
              </a:spcBef>
              <a:spcAft>
                <a:spcPts val="0"/>
              </a:spcAft>
              <a:buSzPts val="3600"/>
              <a:buNone/>
            </a:pPr>
            <a:r>
              <a:rPr b="1" lang="en-US" sz="3600">
                <a:latin typeface="Arial"/>
                <a:ea typeface="Arial"/>
                <a:cs typeface="Arial"/>
                <a:sym typeface="Arial"/>
              </a:rPr>
              <a:t>　ありがとうございました</a:t>
            </a:r>
            <a:endParaRPr b="1" sz="3600">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4"/>
          <p:cNvSpPr txBox="1"/>
          <p:nvPr>
            <p:ph type="title"/>
          </p:nvPr>
        </p:nvSpPr>
        <p:spPr>
          <a:xfrm>
            <a:off x="890271" y="531580"/>
            <a:ext cx="10320000" cy="645269"/>
          </a:xfrm>
          <a:prstGeom prst="rect">
            <a:avLst/>
          </a:prstGeom>
          <a:noFill/>
          <a:ln>
            <a:noFill/>
          </a:ln>
        </p:spPr>
        <p:txBody>
          <a:bodyPr anchorCtr="0" anchor="ctr" bIns="228600" lIns="0" spcFirstLastPara="1" rIns="0" wrap="square" tIns="228600">
            <a:noAutofit/>
          </a:bodyPr>
          <a:lstStyle/>
          <a:p>
            <a:pPr indent="0" lvl="0" marL="0" rtl="0" algn="l">
              <a:lnSpc>
                <a:spcPct val="90000"/>
              </a:lnSpc>
              <a:spcBef>
                <a:spcPts val="0"/>
              </a:spcBef>
              <a:spcAft>
                <a:spcPts val="0"/>
              </a:spcAft>
              <a:buNone/>
            </a:pPr>
            <a:r>
              <a:rPr b="1" lang="en-US">
                <a:latin typeface="Quattrocento Sans"/>
                <a:ea typeface="Quattrocento Sans"/>
                <a:cs typeface="Quattrocento Sans"/>
                <a:sym typeface="Quattrocento Sans"/>
              </a:rPr>
              <a:t>OpenChain</a:t>
            </a:r>
            <a:r>
              <a:rPr b="1" lang="en-US">
                <a:latin typeface="Arial"/>
                <a:ea typeface="Arial"/>
                <a:cs typeface="Arial"/>
                <a:sym typeface="Arial"/>
              </a:rPr>
              <a:t>プロジェクト</a:t>
            </a:r>
            <a:endParaRPr b="1">
              <a:latin typeface="Quattrocento Sans"/>
              <a:ea typeface="Quattrocento Sans"/>
              <a:cs typeface="Quattrocento Sans"/>
              <a:sym typeface="Quattrocento Sans"/>
            </a:endParaRPr>
          </a:p>
        </p:txBody>
      </p:sp>
      <p:sp>
        <p:nvSpPr>
          <p:cNvPr id="95" name="Google Shape;95;p4"/>
          <p:cNvSpPr txBox="1"/>
          <p:nvPr>
            <p:ph idx="11" type="ftr"/>
          </p:nvPr>
        </p:nvSpPr>
        <p:spPr>
          <a:xfrm>
            <a:off x="1331339" y="6423024"/>
            <a:ext cx="2874389" cy="1397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OpenChain Japan Work Group</a:t>
            </a:r>
            <a:endParaRPr/>
          </a:p>
        </p:txBody>
      </p:sp>
      <p:sp>
        <p:nvSpPr>
          <p:cNvPr id="96" name="Google Shape;96;p4"/>
          <p:cNvSpPr txBox="1"/>
          <p:nvPr>
            <p:ph idx="12" type="sldNum"/>
          </p:nvPr>
        </p:nvSpPr>
        <p:spPr>
          <a:xfrm>
            <a:off x="9365610" y="6581775"/>
            <a:ext cx="2743200" cy="1397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97" name="Google Shape;97;p4"/>
          <p:cNvPicPr preferRelativeResize="0"/>
          <p:nvPr/>
        </p:nvPicPr>
        <p:blipFill rotWithShape="1">
          <a:blip r:embed="rId3">
            <a:alphaModFix/>
          </a:blip>
          <a:srcRect b="0" l="0" r="0" t="0"/>
          <a:stretch/>
        </p:blipFill>
        <p:spPr>
          <a:xfrm>
            <a:off x="3063891" y="2659175"/>
            <a:ext cx="6064219" cy="3493160"/>
          </a:xfrm>
          <a:prstGeom prst="rect">
            <a:avLst/>
          </a:prstGeom>
          <a:noFill/>
          <a:ln cap="flat" cmpd="sng" w="28575">
            <a:solidFill>
              <a:srgbClr val="0070C0"/>
            </a:solidFill>
            <a:prstDash val="solid"/>
            <a:round/>
            <a:headEnd len="sm" w="sm" type="none"/>
            <a:tailEnd len="sm" w="sm" type="none"/>
          </a:ln>
        </p:spPr>
      </p:pic>
      <p:sp>
        <p:nvSpPr>
          <p:cNvPr id="98" name="Google Shape;98;p4"/>
          <p:cNvSpPr/>
          <p:nvPr/>
        </p:nvSpPr>
        <p:spPr>
          <a:xfrm>
            <a:off x="4620242" y="2153467"/>
            <a:ext cx="2860200" cy="6447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000" u="sng">
                <a:solidFill>
                  <a:srgbClr val="484848"/>
                </a:solidFill>
                <a:latin typeface="Quattrocento Sans"/>
                <a:ea typeface="Quattrocento Sans"/>
                <a:cs typeface="Quattrocento Sans"/>
                <a:sym typeface="Quattrocento Sans"/>
              </a:rPr>
              <a:t>ソースコード</a:t>
            </a:r>
            <a:r>
              <a:rPr b="1" lang="en-US" sz="2000" u="sng">
                <a:solidFill>
                  <a:srgbClr val="484848"/>
                </a:solidFill>
                <a:latin typeface="Quattrocento Sans"/>
                <a:ea typeface="Quattrocento Sans"/>
                <a:cs typeface="Quattrocento Sans"/>
                <a:sym typeface="Quattrocento Sans"/>
              </a:rPr>
              <a:t> </a:t>
            </a:r>
            <a:r>
              <a:rPr b="1" lang="en-US" sz="2000" u="sng">
                <a:solidFill>
                  <a:srgbClr val="484848"/>
                </a:solidFill>
                <a:latin typeface="Quattrocento Sans"/>
                <a:ea typeface="Quattrocento Sans"/>
                <a:cs typeface="Quattrocento Sans"/>
                <a:sym typeface="Quattrocento Sans"/>
              </a:rPr>
              <a:t>(Code)</a:t>
            </a:r>
            <a:endParaRPr b="1" sz="2000" u="sng">
              <a:solidFill>
                <a:srgbClr val="484848"/>
              </a:solidFill>
              <a:latin typeface="Quattrocento Sans"/>
              <a:ea typeface="Quattrocento Sans"/>
              <a:cs typeface="Quattrocento Sans"/>
              <a:sym typeface="Quattrocento Sans"/>
            </a:endParaRPr>
          </a:p>
        </p:txBody>
      </p:sp>
      <p:sp>
        <p:nvSpPr>
          <p:cNvPr id="99" name="Google Shape;99;p4"/>
          <p:cNvSpPr/>
          <p:nvPr/>
        </p:nvSpPr>
        <p:spPr>
          <a:xfrm>
            <a:off x="4861965" y="6020336"/>
            <a:ext cx="2468100" cy="687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000" u="sng">
                <a:solidFill>
                  <a:srgbClr val="484848"/>
                </a:solidFill>
                <a:latin typeface="Quattrocento Sans"/>
                <a:ea typeface="Quattrocento Sans"/>
                <a:cs typeface="Quattrocento Sans"/>
                <a:sym typeface="Quattrocento Sans"/>
              </a:rPr>
              <a:t>仕様 (Specification)</a:t>
            </a:r>
            <a:endParaRPr b="1" sz="2000" u="sng">
              <a:solidFill>
                <a:srgbClr val="484848"/>
              </a:solidFill>
              <a:latin typeface="Quattrocento Sans"/>
              <a:ea typeface="Quattrocento Sans"/>
              <a:cs typeface="Quattrocento Sans"/>
              <a:sym typeface="Quattrocento Sans"/>
            </a:endParaRPr>
          </a:p>
        </p:txBody>
      </p:sp>
      <p:sp>
        <p:nvSpPr>
          <p:cNvPr id="100" name="Google Shape;100;p4"/>
          <p:cNvSpPr/>
          <p:nvPr/>
        </p:nvSpPr>
        <p:spPr>
          <a:xfrm>
            <a:off x="1417122" y="4219161"/>
            <a:ext cx="1808700" cy="6453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000" u="sng">
                <a:solidFill>
                  <a:srgbClr val="484848"/>
                </a:solidFill>
                <a:latin typeface="Quattrocento Sans"/>
                <a:ea typeface="Quattrocento Sans"/>
                <a:cs typeface="Quattrocento Sans"/>
                <a:sym typeface="Quattrocento Sans"/>
              </a:rPr>
              <a:t>単体 </a:t>
            </a:r>
            <a:endParaRPr b="1" sz="2000" u="sng">
              <a:solidFill>
                <a:srgbClr val="484848"/>
              </a:solidFill>
              <a:latin typeface="Quattrocento Sans"/>
              <a:ea typeface="Quattrocento Sans"/>
              <a:cs typeface="Quattrocento Sans"/>
              <a:sym typeface="Quattrocento Sans"/>
            </a:endParaRPr>
          </a:p>
          <a:p>
            <a:pPr indent="0" lvl="0" marL="0" marR="0" rtl="0" algn="ctr">
              <a:spcBef>
                <a:spcPts val="0"/>
              </a:spcBef>
              <a:spcAft>
                <a:spcPts val="0"/>
              </a:spcAft>
              <a:buNone/>
            </a:pPr>
            <a:r>
              <a:rPr b="1" lang="en-US" sz="2000" u="sng">
                <a:solidFill>
                  <a:srgbClr val="484848"/>
                </a:solidFill>
                <a:latin typeface="Quattrocento Sans"/>
                <a:ea typeface="Quattrocento Sans"/>
                <a:cs typeface="Quattrocento Sans"/>
                <a:sym typeface="Quattrocento Sans"/>
              </a:rPr>
              <a:t>(Single)</a:t>
            </a:r>
            <a:endParaRPr b="1" sz="2000" u="sng">
              <a:solidFill>
                <a:srgbClr val="484848"/>
              </a:solidFill>
              <a:latin typeface="Quattrocento Sans"/>
              <a:ea typeface="Quattrocento Sans"/>
              <a:cs typeface="Quattrocento Sans"/>
              <a:sym typeface="Quattrocento Sans"/>
            </a:endParaRPr>
          </a:p>
        </p:txBody>
      </p:sp>
      <p:sp>
        <p:nvSpPr>
          <p:cNvPr id="101" name="Google Shape;101;p4"/>
          <p:cNvSpPr/>
          <p:nvPr/>
        </p:nvSpPr>
        <p:spPr>
          <a:xfrm>
            <a:off x="8616310" y="4219161"/>
            <a:ext cx="2468100" cy="6453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000" u="sng">
                <a:solidFill>
                  <a:srgbClr val="484848"/>
                </a:solidFill>
                <a:latin typeface="Quattrocento Sans"/>
                <a:ea typeface="Quattrocento Sans"/>
                <a:cs typeface="Quattrocento Sans"/>
                <a:sym typeface="Quattrocento Sans"/>
              </a:rPr>
              <a:t>集合 </a:t>
            </a:r>
            <a:endParaRPr b="1" sz="2000" u="sng">
              <a:solidFill>
                <a:srgbClr val="484848"/>
              </a:solidFill>
              <a:latin typeface="Quattrocento Sans"/>
              <a:ea typeface="Quattrocento Sans"/>
              <a:cs typeface="Quattrocento Sans"/>
              <a:sym typeface="Quattrocento Sans"/>
            </a:endParaRPr>
          </a:p>
          <a:p>
            <a:pPr indent="0" lvl="0" marL="0" marR="0" rtl="0" algn="ctr">
              <a:spcBef>
                <a:spcPts val="0"/>
              </a:spcBef>
              <a:spcAft>
                <a:spcPts val="0"/>
              </a:spcAft>
              <a:buNone/>
            </a:pPr>
            <a:r>
              <a:rPr b="1" lang="en-US" sz="2000" u="sng">
                <a:solidFill>
                  <a:srgbClr val="484848"/>
                </a:solidFill>
                <a:latin typeface="Quattrocento Sans"/>
                <a:ea typeface="Quattrocento Sans"/>
                <a:cs typeface="Quattrocento Sans"/>
                <a:sym typeface="Quattrocento Sans"/>
              </a:rPr>
              <a:t>(Umbrella)</a:t>
            </a:r>
            <a:endParaRPr b="1" sz="2000" u="sng">
              <a:solidFill>
                <a:srgbClr val="484848"/>
              </a:solidFill>
              <a:latin typeface="Quattrocento Sans"/>
              <a:ea typeface="Quattrocento Sans"/>
              <a:cs typeface="Quattrocento Sans"/>
              <a:sym typeface="Quattrocento Sans"/>
            </a:endParaRPr>
          </a:p>
        </p:txBody>
      </p:sp>
      <p:sp>
        <p:nvSpPr>
          <p:cNvPr id="102" name="Google Shape;102;p4"/>
          <p:cNvSpPr/>
          <p:nvPr/>
        </p:nvSpPr>
        <p:spPr>
          <a:xfrm>
            <a:off x="3063891" y="5598219"/>
            <a:ext cx="2028900" cy="409800"/>
          </a:xfrm>
          <a:prstGeom prst="roundRect">
            <a:avLst>
              <a:gd fmla="val 16667" name="adj"/>
            </a:avLst>
          </a:prstGeom>
          <a:noFill/>
          <a:ln cap="flat" cmpd="sng" w="381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attrocento Sans"/>
              <a:ea typeface="Quattrocento Sans"/>
              <a:cs typeface="Quattrocento Sans"/>
              <a:sym typeface="Quattrocento Sans"/>
            </a:endParaRPr>
          </a:p>
        </p:txBody>
      </p:sp>
      <p:sp>
        <p:nvSpPr>
          <p:cNvPr id="103" name="Google Shape;103;p4"/>
          <p:cNvSpPr txBox="1"/>
          <p:nvPr>
            <p:ph idx="1" type="body"/>
          </p:nvPr>
        </p:nvSpPr>
        <p:spPr>
          <a:xfrm>
            <a:off x="1441675" y="1193800"/>
            <a:ext cx="9227400" cy="12369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None/>
            </a:pPr>
            <a:r>
              <a:rPr b="1" lang="en-US" sz="2400"/>
              <a:t>信頼性があり、一貫性のあるプロセスマネジメント情報とともに</a:t>
            </a:r>
            <a:endParaRPr b="1" sz="2400"/>
          </a:p>
          <a:p>
            <a:pPr indent="0" lvl="0" marL="0" rtl="0" algn="l">
              <a:lnSpc>
                <a:spcPct val="100000"/>
              </a:lnSpc>
              <a:spcBef>
                <a:spcPts val="0"/>
              </a:spcBef>
              <a:spcAft>
                <a:spcPts val="0"/>
              </a:spcAft>
              <a:buNone/>
            </a:pPr>
            <a:r>
              <a:rPr b="1" lang="en-US" sz="2400"/>
              <a:t>オープンソースが配布されるサプライチェーンの実現を</a:t>
            </a:r>
            <a:r>
              <a:rPr b="1" lang="en-US" sz="2400">
                <a:latin typeface="Quattrocento Sans"/>
                <a:ea typeface="Quattrocento Sans"/>
                <a:cs typeface="Quattrocento Sans"/>
                <a:sym typeface="Quattrocento Sans"/>
              </a:rPr>
              <a:t>目指す、</a:t>
            </a:r>
            <a:endParaRPr b="1" sz="2400">
              <a:latin typeface="Quattrocento Sans"/>
              <a:ea typeface="Quattrocento Sans"/>
              <a:cs typeface="Quattrocento Sans"/>
              <a:sym typeface="Quattrocento Sans"/>
            </a:endParaRPr>
          </a:p>
          <a:p>
            <a:pPr indent="0" lvl="0" marL="0" rtl="0" algn="l">
              <a:lnSpc>
                <a:spcPct val="100000"/>
              </a:lnSpc>
              <a:spcBef>
                <a:spcPts val="0"/>
              </a:spcBef>
              <a:spcAft>
                <a:spcPts val="0"/>
              </a:spcAft>
              <a:buNone/>
            </a:pPr>
            <a:r>
              <a:rPr b="1" lang="en-US" sz="2400">
                <a:latin typeface="Quattrocento Sans"/>
                <a:ea typeface="Quattrocento Sans"/>
                <a:cs typeface="Quattrocento Sans"/>
                <a:sym typeface="Quattrocento Sans"/>
              </a:rPr>
              <a:t>Linux Foundationのプロジェクトの一つ。</a:t>
            </a:r>
            <a:endParaRPr b="1" sz="2400">
              <a:latin typeface="Quattrocento Sans"/>
              <a:ea typeface="Quattrocento Sans"/>
              <a:cs typeface="Quattrocento Sans"/>
              <a:sym typeface="Quattrocento Sans"/>
            </a:endParaRPr>
          </a:p>
        </p:txBody>
      </p:sp>
      <p:pic>
        <p:nvPicPr>
          <p:cNvPr id="104" name="Google Shape;104;p4"/>
          <p:cNvPicPr preferRelativeResize="0"/>
          <p:nvPr/>
        </p:nvPicPr>
        <p:blipFill>
          <a:blip r:embed="rId4">
            <a:alphaModFix/>
          </a:blip>
          <a:stretch>
            <a:fillRect/>
          </a:stretch>
        </p:blipFill>
        <p:spPr>
          <a:xfrm>
            <a:off x="6044600" y="754115"/>
            <a:ext cx="6064200" cy="35258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08" name="Shape 108"/>
        <p:cNvGrpSpPr/>
        <p:nvPr/>
      </p:nvGrpSpPr>
      <p:grpSpPr>
        <a:xfrm>
          <a:off x="0" y="0"/>
          <a:ext cx="0" cy="0"/>
          <a:chOff x="0" y="0"/>
          <a:chExt cx="0" cy="0"/>
        </a:xfrm>
      </p:grpSpPr>
      <p:sp>
        <p:nvSpPr>
          <p:cNvPr id="109" name="Google Shape;109;p6"/>
          <p:cNvSpPr/>
          <p:nvPr/>
        </p:nvSpPr>
        <p:spPr>
          <a:xfrm>
            <a:off x="890271" y="1290371"/>
            <a:ext cx="6840000" cy="528869"/>
          </a:xfrm>
          <a:prstGeom prst="rect">
            <a:avLst/>
          </a:prstGeom>
          <a:solidFill>
            <a:srgbClr val="C7F1C7"/>
          </a:solidFill>
          <a:ln cap="flat" cmpd="sng" w="9525">
            <a:solidFill>
              <a:srgbClr val="B1B1A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Quattrocento Sans"/>
              <a:buNone/>
            </a:pPr>
            <a:r>
              <a:t/>
            </a:r>
            <a:endParaRPr b="0" i="0" sz="1600" u="none" cap="none" strike="noStrike">
              <a:solidFill>
                <a:schemeClr val="dk1"/>
              </a:solidFill>
              <a:latin typeface="Arial"/>
              <a:ea typeface="Arial"/>
              <a:cs typeface="Arial"/>
              <a:sym typeface="Arial"/>
            </a:endParaRPr>
          </a:p>
        </p:txBody>
      </p:sp>
      <p:sp>
        <p:nvSpPr>
          <p:cNvPr id="110" name="Google Shape;110;p6"/>
          <p:cNvSpPr/>
          <p:nvPr/>
        </p:nvSpPr>
        <p:spPr>
          <a:xfrm>
            <a:off x="4387848" y="4451892"/>
            <a:ext cx="6840000" cy="528869"/>
          </a:xfrm>
          <a:prstGeom prst="rect">
            <a:avLst/>
          </a:prstGeom>
          <a:solidFill>
            <a:srgbClr val="FFCC99"/>
          </a:solidFill>
          <a:ln cap="flat" cmpd="sng" w="9525">
            <a:solidFill>
              <a:srgbClr val="B1B1A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Quattrocento Sans"/>
              <a:buNone/>
            </a:pPr>
            <a:r>
              <a:t/>
            </a:r>
            <a:endParaRPr b="0" i="0" sz="1600" u="none" cap="none" strike="noStrike">
              <a:solidFill>
                <a:schemeClr val="dk1"/>
              </a:solidFill>
              <a:latin typeface="Arial"/>
              <a:ea typeface="Arial"/>
              <a:cs typeface="Arial"/>
              <a:sym typeface="Arial"/>
            </a:endParaRPr>
          </a:p>
        </p:txBody>
      </p:sp>
      <p:sp>
        <p:nvSpPr>
          <p:cNvPr id="111" name="Google Shape;111;p6"/>
          <p:cNvSpPr txBox="1"/>
          <p:nvPr>
            <p:ph type="title"/>
          </p:nvPr>
        </p:nvSpPr>
        <p:spPr>
          <a:xfrm>
            <a:off x="890271" y="531580"/>
            <a:ext cx="10996928" cy="645269"/>
          </a:xfrm>
          <a:prstGeom prst="rect">
            <a:avLst/>
          </a:prstGeom>
          <a:noFill/>
          <a:ln>
            <a:noFill/>
          </a:ln>
        </p:spPr>
        <p:txBody>
          <a:bodyPr anchorCtr="0" anchor="ctr" bIns="228600" lIns="0" spcFirstLastPara="1" rIns="0" wrap="square" tIns="228600">
            <a:noAutofit/>
          </a:bodyPr>
          <a:lstStyle/>
          <a:p>
            <a:pPr indent="0" lvl="0" marL="0" rtl="0" algn="l">
              <a:lnSpc>
                <a:spcPct val="90000"/>
              </a:lnSpc>
              <a:spcBef>
                <a:spcPts val="0"/>
              </a:spcBef>
              <a:spcAft>
                <a:spcPts val="0"/>
              </a:spcAft>
              <a:buNone/>
            </a:pPr>
            <a:r>
              <a:rPr b="1" lang="en-US">
                <a:latin typeface="Quattrocento Sans"/>
                <a:ea typeface="Quattrocento Sans"/>
                <a:cs typeface="Quattrocento Sans"/>
                <a:sym typeface="Quattrocento Sans"/>
              </a:rPr>
              <a:t>オープンソースライセンス</a:t>
            </a:r>
            <a:r>
              <a:rPr b="1" lang="en-US">
                <a:solidFill>
                  <a:srgbClr val="C7F1C7"/>
                </a:solidFill>
                <a:latin typeface="Quattrocento Sans"/>
                <a:ea typeface="Quattrocento Sans"/>
                <a:cs typeface="Quattrocento Sans"/>
                <a:sym typeface="Quattrocento Sans"/>
              </a:rPr>
              <a:t>■</a:t>
            </a:r>
            <a:r>
              <a:rPr b="1" lang="en-US">
                <a:latin typeface="Quattrocento Sans"/>
                <a:ea typeface="Quattrocento Sans"/>
                <a:cs typeface="Quattrocento Sans"/>
                <a:sym typeface="Quattrocento Sans"/>
              </a:rPr>
              <a:t>とコンプライアンス</a:t>
            </a:r>
            <a:r>
              <a:rPr b="1" lang="en-US">
                <a:solidFill>
                  <a:srgbClr val="FFCC99"/>
                </a:solidFill>
                <a:latin typeface="Quattrocento Sans"/>
                <a:ea typeface="Quattrocento Sans"/>
                <a:cs typeface="Quattrocento Sans"/>
                <a:sym typeface="Quattrocento Sans"/>
              </a:rPr>
              <a:t>■</a:t>
            </a:r>
            <a:endParaRPr b="1">
              <a:solidFill>
                <a:srgbClr val="FFCC99"/>
              </a:solidFill>
              <a:latin typeface="Quattrocento Sans"/>
              <a:ea typeface="Quattrocento Sans"/>
              <a:cs typeface="Quattrocento Sans"/>
              <a:sym typeface="Quattrocento Sans"/>
            </a:endParaRPr>
          </a:p>
        </p:txBody>
      </p:sp>
      <p:sp>
        <p:nvSpPr>
          <p:cNvPr id="112" name="Google Shape;112;p6"/>
          <p:cNvSpPr txBox="1"/>
          <p:nvPr>
            <p:ph idx="1" type="body"/>
          </p:nvPr>
        </p:nvSpPr>
        <p:spPr>
          <a:xfrm>
            <a:off x="1247142" y="1404670"/>
            <a:ext cx="6996430" cy="2933699"/>
          </a:xfrm>
          <a:prstGeom prst="rect">
            <a:avLst/>
          </a:prstGeom>
          <a:noFill/>
          <a:ln>
            <a:noFill/>
          </a:ln>
        </p:spPr>
        <p:txBody>
          <a:bodyPr anchorCtr="0" anchor="t" bIns="0" lIns="0" spcFirstLastPara="1" rIns="0" wrap="square" tIns="0">
            <a:noAutofit/>
          </a:bodyPr>
          <a:lstStyle/>
          <a:p>
            <a:pPr indent="-478355" lvl="0" marL="478355" rtl="0" algn="l">
              <a:lnSpc>
                <a:spcPct val="100000"/>
              </a:lnSpc>
              <a:spcBef>
                <a:spcPts val="0"/>
              </a:spcBef>
              <a:spcAft>
                <a:spcPts val="0"/>
              </a:spcAft>
              <a:buClr>
                <a:srgbClr val="7F7F7F"/>
              </a:buClr>
              <a:buSzPts val="2400"/>
              <a:buChar char="■"/>
            </a:pPr>
            <a:r>
              <a:rPr b="1" lang="en-US" sz="2400">
                <a:latin typeface="Quattrocento Sans"/>
                <a:ea typeface="Quattrocento Sans"/>
                <a:cs typeface="Quattrocento Sans"/>
                <a:sym typeface="Quattrocento Sans"/>
              </a:rPr>
              <a:t>ライセンスに基づくソースコードの公開</a:t>
            </a:r>
            <a:endParaRPr b="1" sz="2134">
              <a:latin typeface="Quattrocento Sans"/>
              <a:ea typeface="Quattrocento Sans"/>
              <a:cs typeface="Quattrocento Sans"/>
              <a:sym typeface="Quattrocento Sans"/>
            </a:endParaRPr>
          </a:p>
          <a:p>
            <a:pPr indent="-476238" lvl="1" marL="833946" rtl="0" algn="l">
              <a:lnSpc>
                <a:spcPct val="100000"/>
              </a:lnSpc>
              <a:spcBef>
                <a:spcPts val="667"/>
              </a:spcBef>
              <a:spcAft>
                <a:spcPts val="0"/>
              </a:spcAft>
              <a:buSzPts val="2134"/>
              <a:buChar char="■"/>
            </a:pPr>
            <a:r>
              <a:rPr b="1" lang="en-US" sz="2134">
                <a:latin typeface="Quattrocento Sans"/>
                <a:ea typeface="Quattrocento Sans"/>
                <a:cs typeface="Quattrocento Sans"/>
                <a:sym typeface="Quattrocento Sans"/>
              </a:rPr>
              <a:t>配布および修正などの利用は自由、だが；</a:t>
            </a:r>
            <a:endParaRPr/>
          </a:p>
          <a:p>
            <a:pPr indent="-476238" lvl="1" marL="833946" rtl="0" algn="l">
              <a:lnSpc>
                <a:spcPct val="100000"/>
              </a:lnSpc>
              <a:spcBef>
                <a:spcPts val="640"/>
              </a:spcBef>
              <a:spcAft>
                <a:spcPts val="0"/>
              </a:spcAft>
              <a:buSzPts val="2134"/>
              <a:buChar char="■"/>
            </a:pPr>
            <a:r>
              <a:rPr b="1" lang="en-US" sz="2134">
                <a:latin typeface="Quattrocento Sans"/>
                <a:ea typeface="Quattrocento Sans"/>
                <a:cs typeface="Quattrocento Sans"/>
                <a:sym typeface="Quattrocento Sans"/>
              </a:rPr>
              <a:t>著作権者が提示する「条件」を遵守</a:t>
            </a:r>
            <a:endParaRPr/>
          </a:p>
          <a:p>
            <a:pPr indent="-482588" lvl="2" marL="1198003" rtl="0" algn="l">
              <a:lnSpc>
                <a:spcPct val="100000"/>
              </a:lnSpc>
              <a:spcBef>
                <a:spcPts val="587"/>
              </a:spcBef>
              <a:spcAft>
                <a:spcPts val="0"/>
              </a:spcAft>
              <a:buSzPts val="1867"/>
              <a:buChar char="●"/>
            </a:pPr>
            <a:r>
              <a:rPr b="1" lang="en-US" sz="1867">
                <a:latin typeface="Quattrocento Sans"/>
                <a:ea typeface="Quattrocento Sans"/>
                <a:cs typeface="Quattrocento Sans"/>
                <a:sym typeface="Quattrocento Sans"/>
              </a:rPr>
              <a:t>例１：著作権者などの明示</a:t>
            </a:r>
            <a:endParaRPr b="1" sz="1867">
              <a:latin typeface="Quattrocento Sans"/>
              <a:ea typeface="Quattrocento Sans"/>
              <a:cs typeface="Quattrocento Sans"/>
              <a:sym typeface="Quattrocento Sans"/>
            </a:endParaRPr>
          </a:p>
          <a:p>
            <a:pPr indent="-482588" lvl="2" marL="1198003" rtl="0" algn="l">
              <a:lnSpc>
                <a:spcPct val="100000"/>
              </a:lnSpc>
              <a:spcBef>
                <a:spcPts val="560"/>
              </a:spcBef>
              <a:spcAft>
                <a:spcPts val="0"/>
              </a:spcAft>
              <a:buSzPts val="1867"/>
              <a:buChar char="●"/>
            </a:pPr>
            <a:r>
              <a:rPr b="1" lang="en-US" sz="1867">
                <a:latin typeface="Quattrocento Sans"/>
                <a:ea typeface="Quattrocento Sans"/>
                <a:cs typeface="Quattrocento Sans"/>
                <a:sym typeface="Quattrocento Sans"/>
              </a:rPr>
              <a:t>例２：ライセンス文書の添付</a:t>
            </a:r>
            <a:endParaRPr b="1" sz="1867">
              <a:latin typeface="Quattrocento Sans"/>
              <a:ea typeface="Quattrocento Sans"/>
              <a:cs typeface="Quattrocento Sans"/>
              <a:sym typeface="Quattrocento Sans"/>
            </a:endParaRPr>
          </a:p>
          <a:p>
            <a:pPr indent="-482588" lvl="2" marL="1198003" rtl="0" algn="l">
              <a:lnSpc>
                <a:spcPct val="100000"/>
              </a:lnSpc>
              <a:spcBef>
                <a:spcPts val="560"/>
              </a:spcBef>
              <a:spcAft>
                <a:spcPts val="0"/>
              </a:spcAft>
              <a:buSzPts val="1867"/>
              <a:buChar char="●"/>
            </a:pPr>
            <a:r>
              <a:rPr b="1" lang="en-US" sz="1867">
                <a:latin typeface="Quattrocento Sans"/>
                <a:ea typeface="Quattrocento Sans"/>
                <a:cs typeface="Quattrocento Sans"/>
                <a:sym typeface="Quattrocento Sans"/>
              </a:rPr>
              <a:t>例３：派生物を含めたソースコードの公開</a:t>
            </a:r>
            <a:endParaRPr b="1" sz="1867">
              <a:latin typeface="Quattrocento Sans"/>
              <a:ea typeface="Quattrocento Sans"/>
              <a:cs typeface="Quattrocento Sans"/>
              <a:sym typeface="Quattrocento Sans"/>
            </a:endParaRPr>
          </a:p>
          <a:p>
            <a:pPr indent="-482588" lvl="2" marL="1198003" rtl="0" algn="l">
              <a:lnSpc>
                <a:spcPct val="100000"/>
              </a:lnSpc>
              <a:spcBef>
                <a:spcPts val="560"/>
              </a:spcBef>
              <a:spcAft>
                <a:spcPts val="0"/>
              </a:spcAft>
              <a:buSzPts val="1867"/>
              <a:buChar char="●"/>
            </a:pPr>
            <a:r>
              <a:rPr b="1" lang="en-US" sz="1867">
                <a:latin typeface="Quattrocento Sans"/>
                <a:ea typeface="Quattrocento Sans"/>
                <a:cs typeface="Quattrocento Sans"/>
                <a:sym typeface="Quattrocento Sans"/>
              </a:rPr>
              <a:t>例４：無償、免責無保証、権利者との個別契約不要</a:t>
            </a:r>
            <a:endParaRPr b="1" sz="2400">
              <a:latin typeface="Quattrocento Sans"/>
              <a:ea typeface="Quattrocento Sans"/>
              <a:cs typeface="Quattrocento Sans"/>
              <a:sym typeface="Quattrocento Sans"/>
            </a:endParaRPr>
          </a:p>
        </p:txBody>
      </p:sp>
      <p:sp>
        <p:nvSpPr>
          <p:cNvPr id="113" name="Google Shape;113;p6"/>
          <p:cNvSpPr txBox="1"/>
          <p:nvPr>
            <p:ph idx="11" type="ftr"/>
          </p:nvPr>
        </p:nvSpPr>
        <p:spPr>
          <a:xfrm>
            <a:off x="1331339" y="6423024"/>
            <a:ext cx="2874389" cy="1397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OpenChain Japan Work Group</a:t>
            </a:r>
            <a:endParaRPr/>
          </a:p>
        </p:txBody>
      </p:sp>
      <p:sp>
        <p:nvSpPr>
          <p:cNvPr id="114" name="Google Shape;114;p6"/>
          <p:cNvSpPr txBox="1"/>
          <p:nvPr/>
        </p:nvSpPr>
        <p:spPr>
          <a:xfrm>
            <a:off x="4800598" y="4549777"/>
            <a:ext cx="7086601" cy="1725982"/>
          </a:xfrm>
          <a:prstGeom prst="rect">
            <a:avLst/>
          </a:prstGeom>
          <a:noFill/>
          <a:ln>
            <a:noFill/>
          </a:ln>
        </p:spPr>
        <p:txBody>
          <a:bodyPr anchorCtr="0" anchor="t" bIns="0" lIns="0" spcFirstLastPara="1" rIns="0" wrap="square" tIns="0">
            <a:noAutofit/>
          </a:bodyPr>
          <a:lstStyle/>
          <a:p>
            <a:pPr indent="-478355" lvl="0" marL="478355" marR="0" rtl="0" algn="l">
              <a:lnSpc>
                <a:spcPct val="100000"/>
              </a:lnSpc>
              <a:spcBef>
                <a:spcPts val="0"/>
              </a:spcBef>
              <a:spcAft>
                <a:spcPts val="0"/>
              </a:spcAft>
              <a:buClr>
                <a:srgbClr val="7F7F7F"/>
              </a:buClr>
              <a:buSzPts val="2400"/>
              <a:buFont typeface="Noto Sans Symbols"/>
              <a:buChar char="■"/>
            </a:pPr>
            <a:r>
              <a:rPr b="1" lang="en-US" sz="2400">
                <a:solidFill>
                  <a:srgbClr val="20252B"/>
                </a:solidFill>
                <a:latin typeface="Quattrocento Sans"/>
                <a:ea typeface="Quattrocento Sans"/>
                <a:cs typeface="Quattrocento Sans"/>
                <a:sym typeface="Quattrocento Sans"/>
              </a:rPr>
              <a:t>ライセンスにあった使い方をしているか</a:t>
            </a:r>
            <a:endParaRPr/>
          </a:p>
          <a:p>
            <a:pPr indent="-476238" lvl="1" marL="833946" marR="0" rtl="0" algn="l">
              <a:lnSpc>
                <a:spcPct val="100000"/>
              </a:lnSpc>
              <a:spcBef>
                <a:spcPts val="667"/>
              </a:spcBef>
              <a:spcAft>
                <a:spcPts val="0"/>
              </a:spcAft>
              <a:buClr>
                <a:srgbClr val="87867E"/>
              </a:buClr>
              <a:buSzPts val="2134"/>
              <a:buFont typeface="Noto Sans Symbols"/>
              <a:buChar char="■"/>
            </a:pPr>
            <a:r>
              <a:rPr b="1" i="0" lang="en-US" sz="2134" u="none" cap="none" strike="noStrike">
                <a:solidFill>
                  <a:srgbClr val="20252B"/>
                </a:solidFill>
                <a:latin typeface="Quattrocento Sans"/>
                <a:ea typeface="Quattrocento Sans"/>
                <a:cs typeface="Quattrocento Sans"/>
                <a:sym typeface="Quattrocento Sans"/>
              </a:rPr>
              <a:t>製品やサービスなどのパッケージの「部品」として入っているものを把握できているか</a:t>
            </a:r>
            <a:endParaRPr/>
          </a:p>
          <a:p>
            <a:pPr indent="-476238" lvl="1" marL="833946" marR="0" rtl="0" algn="l">
              <a:lnSpc>
                <a:spcPct val="100000"/>
              </a:lnSpc>
              <a:spcBef>
                <a:spcPts val="640"/>
              </a:spcBef>
              <a:spcAft>
                <a:spcPts val="0"/>
              </a:spcAft>
              <a:buClr>
                <a:srgbClr val="87867E"/>
              </a:buClr>
              <a:buSzPts val="2134"/>
              <a:buFont typeface="Noto Sans Symbols"/>
              <a:buChar char="■"/>
            </a:pPr>
            <a:r>
              <a:rPr b="1" i="0" lang="en-US" sz="2134" u="none" cap="none" strike="noStrike">
                <a:solidFill>
                  <a:srgbClr val="20252B"/>
                </a:solidFill>
                <a:latin typeface="Quattrocento Sans"/>
                <a:ea typeface="Quattrocento Sans"/>
                <a:cs typeface="Quattrocento Sans"/>
                <a:sym typeface="Quattrocento Sans"/>
              </a:rPr>
              <a:t>開発コミュニティの修正や改良による「変更」の</a:t>
            </a:r>
            <a:br>
              <a:rPr b="1" i="0" lang="en-US" sz="2134" u="none" cap="none" strike="noStrike">
                <a:solidFill>
                  <a:srgbClr val="20252B"/>
                </a:solidFill>
                <a:latin typeface="Quattrocento Sans"/>
                <a:ea typeface="Quattrocento Sans"/>
                <a:cs typeface="Quattrocento Sans"/>
                <a:sym typeface="Quattrocento Sans"/>
              </a:rPr>
            </a:br>
            <a:r>
              <a:rPr b="1" i="0" lang="en-US" sz="2134" u="none" cap="none" strike="noStrike">
                <a:solidFill>
                  <a:srgbClr val="20252B"/>
                </a:solidFill>
                <a:latin typeface="Quattrocento Sans"/>
                <a:ea typeface="Quattrocento Sans"/>
                <a:cs typeface="Quattrocento Sans"/>
                <a:sym typeface="Quattrocento Sans"/>
              </a:rPr>
              <a:t>内容を把握できているか</a:t>
            </a:r>
            <a:endParaRPr/>
          </a:p>
        </p:txBody>
      </p:sp>
      <p:sp>
        <p:nvSpPr>
          <p:cNvPr id="115" name="Google Shape;115;p6"/>
          <p:cNvSpPr txBox="1"/>
          <p:nvPr>
            <p:ph idx="12" type="sldNum"/>
          </p:nvPr>
        </p:nvSpPr>
        <p:spPr>
          <a:xfrm>
            <a:off x="9365610" y="6581775"/>
            <a:ext cx="2743200" cy="1397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7"/>
          <p:cNvSpPr/>
          <p:nvPr/>
        </p:nvSpPr>
        <p:spPr>
          <a:xfrm>
            <a:off x="7795260" y="1771650"/>
            <a:ext cx="3994632" cy="3966210"/>
          </a:xfrm>
          <a:prstGeom prst="downArrow">
            <a:avLst>
              <a:gd fmla="val 100000" name="adj1"/>
              <a:gd fmla="val 11443" name="adj2"/>
            </a:avLst>
          </a:prstGeom>
          <a:solidFill>
            <a:schemeClr val="lt1"/>
          </a:solidFill>
          <a:ln cap="flat" cmpd="sng" w="304800">
            <a:solidFill>
              <a:srgbClr val="CCFF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Quattrocento Sans"/>
              <a:buNone/>
            </a:pPr>
            <a:r>
              <a:t/>
            </a:r>
            <a:endParaRPr b="0" i="0" sz="1600" u="none" cap="none" strike="noStrike">
              <a:solidFill>
                <a:schemeClr val="dk1"/>
              </a:solidFill>
              <a:latin typeface="Arial"/>
              <a:ea typeface="Arial"/>
              <a:cs typeface="Arial"/>
              <a:sym typeface="Arial"/>
            </a:endParaRPr>
          </a:p>
        </p:txBody>
      </p:sp>
      <p:sp>
        <p:nvSpPr>
          <p:cNvPr id="121" name="Google Shape;121;p7"/>
          <p:cNvSpPr txBox="1"/>
          <p:nvPr>
            <p:ph type="title"/>
          </p:nvPr>
        </p:nvSpPr>
        <p:spPr>
          <a:xfrm>
            <a:off x="890271" y="531580"/>
            <a:ext cx="10320000" cy="645269"/>
          </a:xfrm>
          <a:prstGeom prst="rect">
            <a:avLst/>
          </a:prstGeom>
          <a:noFill/>
          <a:ln>
            <a:noFill/>
          </a:ln>
        </p:spPr>
        <p:txBody>
          <a:bodyPr anchorCtr="0" anchor="ctr" bIns="228600" lIns="0" spcFirstLastPara="1" rIns="0" wrap="square" tIns="228600">
            <a:noAutofit/>
          </a:bodyPr>
          <a:lstStyle/>
          <a:p>
            <a:pPr indent="0" lvl="0" marL="0" rtl="0" algn="l">
              <a:lnSpc>
                <a:spcPct val="90000"/>
              </a:lnSpc>
              <a:spcBef>
                <a:spcPts val="0"/>
              </a:spcBef>
              <a:spcAft>
                <a:spcPts val="0"/>
              </a:spcAft>
              <a:buNone/>
            </a:pPr>
            <a:r>
              <a:rPr b="1" lang="en-US">
                <a:latin typeface="Quattrocento Sans"/>
                <a:ea typeface="Quattrocento Sans"/>
                <a:cs typeface="Quattrocento Sans"/>
                <a:sym typeface="Quattrocento Sans"/>
              </a:rPr>
              <a:t>OSSライセンスに伴うリスク</a:t>
            </a:r>
            <a:endParaRPr/>
          </a:p>
        </p:txBody>
      </p:sp>
      <p:grpSp>
        <p:nvGrpSpPr>
          <p:cNvPr id="122" name="Google Shape;122;p7"/>
          <p:cNvGrpSpPr/>
          <p:nvPr/>
        </p:nvGrpSpPr>
        <p:grpSpPr>
          <a:xfrm>
            <a:off x="797543" y="1652480"/>
            <a:ext cx="6327157" cy="4239196"/>
            <a:chOff x="4832169" y="1038088"/>
            <a:chExt cx="6099445" cy="4086627"/>
          </a:xfrm>
        </p:grpSpPr>
        <p:pic>
          <p:nvPicPr>
            <p:cNvPr id="123" name="Google Shape;123;p7"/>
            <p:cNvPicPr preferRelativeResize="0"/>
            <p:nvPr/>
          </p:nvPicPr>
          <p:blipFill rotWithShape="1">
            <a:blip r:embed="rId3">
              <a:alphaModFix/>
            </a:blip>
            <a:srcRect b="0" l="0" r="0" t="0"/>
            <a:stretch/>
          </p:blipFill>
          <p:spPr>
            <a:xfrm>
              <a:off x="4832169" y="1038088"/>
              <a:ext cx="6099445" cy="4086627"/>
            </a:xfrm>
            <a:prstGeom prst="rect">
              <a:avLst/>
            </a:prstGeom>
            <a:noFill/>
            <a:ln cap="flat" cmpd="sng" w="28575">
              <a:solidFill>
                <a:srgbClr val="0070C0"/>
              </a:solidFill>
              <a:prstDash val="solid"/>
              <a:round/>
              <a:headEnd len="sm" w="sm" type="none"/>
              <a:tailEnd len="sm" w="sm" type="none"/>
            </a:ln>
          </p:spPr>
        </p:pic>
        <p:sp>
          <p:nvSpPr>
            <p:cNvPr id="124" name="Google Shape;124;p7"/>
            <p:cNvSpPr/>
            <p:nvPr/>
          </p:nvSpPr>
          <p:spPr>
            <a:xfrm>
              <a:off x="9107144" y="4146886"/>
              <a:ext cx="537882" cy="324391"/>
            </a:xfrm>
            <a:prstGeom prst="irregularSeal1">
              <a:avLst/>
            </a:prstGeom>
            <a:solidFill>
              <a:srgbClr val="C90C1F"/>
            </a:solidFill>
            <a:ln cap="flat" cmpd="sng" w="28575">
              <a:solidFill>
                <a:srgbClr val="0070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attrocento Sans"/>
                <a:ea typeface="Quattrocento Sans"/>
                <a:cs typeface="Quattrocento Sans"/>
                <a:sym typeface="Quattrocento Sans"/>
              </a:endParaRPr>
            </a:p>
          </p:txBody>
        </p:sp>
      </p:grpSp>
      <p:sp>
        <p:nvSpPr>
          <p:cNvPr id="125" name="Google Shape;125;p7"/>
          <p:cNvSpPr txBox="1"/>
          <p:nvPr>
            <p:ph idx="1" type="body"/>
          </p:nvPr>
        </p:nvSpPr>
        <p:spPr>
          <a:xfrm>
            <a:off x="7628999" y="3124378"/>
            <a:ext cx="4327154" cy="12954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SzPts val="2000"/>
              <a:buNone/>
            </a:pPr>
            <a:r>
              <a:rPr b="1" lang="en-US" sz="2000">
                <a:latin typeface="Quattrocento Sans"/>
                <a:ea typeface="Quattrocento Sans"/>
                <a:cs typeface="Quattrocento Sans"/>
                <a:sym typeface="Quattrocento Sans"/>
              </a:rPr>
              <a:t>オープンソースが流通する</a:t>
            </a:r>
            <a:endParaRPr b="1" sz="2000">
              <a:latin typeface="Quattrocento Sans"/>
              <a:ea typeface="Quattrocento Sans"/>
              <a:cs typeface="Quattrocento Sans"/>
              <a:sym typeface="Quattrocento Sans"/>
            </a:endParaRPr>
          </a:p>
          <a:p>
            <a:pPr indent="0" lvl="0" marL="0" rtl="0" algn="ctr">
              <a:lnSpc>
                <a:spcPct val="100000"/>
              </a:lnSpc>
              <a:spcBef>
                <a:spcPts val="600"/>
              </a:spcBef>
              <a:spcAft>
                <a:spcPts val="0"/>
              </a:spcAft>
              <a:buSzPts val="2000"/>
              <a:buNone/>
            </a:pPr>
            <a:r>
              <a:rPr b="1" lang="en-US" sz="2000">
                <a:latin typeface="Quattrocento Sans"/>
                <a:ea typeface="Quattrocento Sans"/>
                <a:cs typeface="Quattrocento Sans"/>
                <a:sym typeface="Quattrocento Sans"/>
              </a:rPr>
              <a:t>ソフトウェアサプライチェーン</a:t>
            </a:r>
            <a:endParaRPr b="1" sz="2000">
              <a:latin typeface="Quattrocento Sans"/>
              <a:ea typeface="Quattrocento Sans"/>
              <a:cs typeface="Quattrocento Sans"/>
              <a:sym typeface="Quattrocento Sans"/>
            </a:endParaRPr>
          </a:p>
          <a:p>
            <a:pPr indent="0" lvl="0" marL="0" rtl="0" algn="ctr">
              <a:lnSpc>
                <a:spcPct val="100000"/>
              </a:lnSpc>
              <a:spcBef>
                <a:spcPts val="600"/>
              </a:spcBef>
              <a:spcAft>
                <a:spcPts val="0"/>
              </a:spcAft>
              <a:buSzPts val="2000"/>
              <a:buNone/>
            </a:pPr>
            <a:r>
              <a:rPr b="1" lang="en-US" sz="2000">
                <a:latin typeface="Quattrocento Sans"/>
                <a:ea typeface="Quattrocento Sans"/>
                <a:cs typeface="Quattrocento Sans"/>
                <a:sym typeface="Quattrocento Sans"/>
              </a:rPr>
              <a:t>全過程で、リスク管理が必要</a:t>
            </a:r>
            <a:endParaRPr/>
          </a:p>
        </p:txBody>
      </p:sp>
      <p:sp>
        <p:nvSpPr>
          <p:cNvPr id="126" name="Google Shape;126;p7"/>
          <p:cNvSpPr txBox="1"/>
          <p:nvPr>
            <p:ph idx="11" type="ftr"/>
          </p:nvPr>
        </p:nvSpPr>
        <p:spPr>
          <a:xfrm>
            <a:off x="1331339" y="6423024"/>
            <a:ext cx="2874389" cy="1397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OpenChain Japan Work Group</a:t>
            </a:r>
            <a:endParaRPr/>
          </a:p>
        </p:txBody>
      </p:sp>
      <p:sp>
        <p:nvSpPr>
          <p:cNvPr id="127" name="Google Shape;127;p7"/>
          <p:cNvSpPr txBox="1"/>
          <p:nvPr>
            <p:ph idx="12" type="sldNum"/>
          </p:nvPr>
        </p:nvSpPr>
        <p:spPr>
          <a:xfrm>
            <a:off x="9365610" y="6581775"/>
            <a:ext cx="2743200" cy="1397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31" name="Shape 131"/>
        <p:cNvGrpSpPr/>
        <p:nvPr/>
      </p:nvGrpSpPr>
      <p:grpSpPr>
        <a:xfrm>
          <a:off x="0" y="0"/>
          <a:ext cx="0" cy="0"/>
          <a:chOff x="0" y="0"/>
          <a:chExt cx="0" cy="0"/>
        </a:xfrm>
      </p:grpSpPr>
      <p:sp>
        <p:nvSpPr>
          <p:cNvPr id="132" name="Google Shape;132;p8"/>
          <p:cNvSpPr/>
          <p:nvPr/>
        </p:nvSpPr>
        <p:spPr>
          <a:xfrm>
            <a:off x="1430767" y="3078230"/>
            <a:ext cx="9306444" cy="3260276"/>
          </a:xfrm>
          <a:prstGeom prst="rect">
            <a:avLst/>
          </a:prstGeom>
          <a:solidFill>
            <a:schemeClr val="lt1"/>
          </a:solidFill>
          <a:ln cap="flat" cmpd="sng" w="12700">
            <a:solidFill>
              <a:srgbClr val="0070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Quattrocento Sans"/>
              <a:buNone/>
            </a:pPr>
            <a:r>
              <a:t/>
            </a:r>
            <a:endParaRPr b="0" i="0" sz="1600" u="none" cap="none" strike="noStrike">
              <a:solidFill>
                <a:schemeClr val="dk1"/>
              </a:solidFill>
              <a:latin typeface="Arial"/>
              <a:ea typeface="Arial"/>
              <a:cs typeface="Arial"/>
              <a:sym typeface="Arial"/>
            </a:endParaRPr>
          </a:p>
        </p:txBody>
      </p:sp>
      <p:sp>
        <p:nvSpPr>
          <p:cNvPr id="133" name="Google Shape;133;p8"/>
          <p:cNvSpPr/>
          <p:nvPr/>
        </p:nvSpPr>
        <p:spPr>
          <a:xfrm>
            <a:off x="890270" y="1312091"/>
            <a:ext cx="9975220" cy="1013165"/>
          </a:xfrm>
          <a:prstGeom prst="rect">
            <a:avLst/>
          </a:prstGeom>
          <a:solidFill>
            <a:schemeClr val="lt1"/>
          </a:solidFill>
          <a:ln cap="flat" cmpd="sng" w="76200">
            <a:solidFill>
              <a:srgbClr val="8E8BC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Quattrocento Sans"/>
              <a:buNone/>
            </a:pPr>
            <a:r>
              <a:t/>
            </a:r>
            <a:endParaRPr b="0" i="0" sz="1600" u="none" cap="none" strike="noStrike">
              <a:solidFill>
                <a:schemeClr val="dk1"/>
              </a:solidFill>
              <a:latin typeface="Arial"/>
              <a:ea typeface="Arial"/>
              <a:cs typeface="Arial"/>
              <a:sym typeface="Arial"/>
            </a:endParaRPr>
          </a:p>
        </p:txBody>
      </p:sp>
      <p:sp>
        <p:nvSpPr>
          <p:cNvPr id="134" name="Google Shape;134;p8"/>
          <p:cNvSpPr txBox="1"/>
          <p:nvPr>
            <p:ph type="title"/>
          </p:nvPr>
        </p:nvSpPr>
        <p:spPr>
          <a:xfrm>
            <a:off x="890270" y="531580"/>
            <a:ext cx="10857229" cy="645269"/>
          </a:xfrm>
          <a:prstGeom prst="rect">
            <a:avLst/>
          </a:prstGeom>
          <a:noFill/>
          <a:ln>
            <a:noFill/>
          </a:ln>
        </p:spPr>
        <p:txBody>
          <a:bodyPr anchorCtr="0" anchor="ctr" bIns="228600" lIns="0" spcFirstLastPara="1" rIns="0" wrap="square" tIns="228600">
            <a:noAutofit/>
          </a:bodyPr>
          <a:lstStyle/>
          <a:p>
            <a:pPr indent="0" lvl="0" marL="0" rtl="0" algn="l">
              <a:lnSpc>
                <a:spcPct val="90000"/>
              </a:lnSpc>
              <a:spcBef>
                <a:spcPts val="0"/>
              </a:spcBef>
              <a:spcAft>
                <a:spcPts val="0"/>
              </a:spcAft>
              <a:buNone/>
            </a:pPr>
            <a:r>
              <a:rPr b="1" lang="en-US">
                <a:latin typeface="Quattrocento Sans"/>
                <a:ea typeface="Quattrocento Sans"/>
                <a:cs typeface="Quattrocento Sans"/>
                <a:sym typeface="Quattrocento Sans"/>
              </a:rPr>
              <a:t>サプライチェーンにおけるOSSのライセンスリスク</a:t>
            </a:r>
            <a:endParaRPr/>
          </a:p>
        </p:txBody>
      </p:sp>
      <p:sp>
        <p:nvSpPr>
          <p:cNvPr id="135" name="Google Shape;135;p8"/>
          <p:cNvSpPr txBox="1"/>
          <p:nvPr>
            <p:ph idx="1" type="body"/>
          </p:nvPr>
        </p:nvSpPr>
        <p:spPr>
          <a:xfrm>
            <a:off x="1018552" y="1399889"/>
            <a:ext cx="9718658" cy="875504"/>
          </a:xfrm>
          <a:prstGeom prst="rect">
            <a:avLst/>
          </a:prstGeom>
          <a:noFill/>
          <a:ln>
            <a:noFill/>
          </a:ln>
        </p:spPr>
        <p:txBody>
          <a:bodyPr anchorCtr="0" anchor="t" bIns="0" lIns="0" spcFirstLastPara="1" rIns="0" wrap="square" tIns="0">
            <a:noAutofit/>
          </a:bodyPr>
          <a:lstStyle/>
          <a:p>
            <a:pPr indent="-478355" lvl="0" marL="478355" rtl="0" algn="l">
              <a:lnSpc>
                <a:spcPct val="100000"/>
              </a:lnSpc>
              <a:spcBef>
                <a:spcPts val="0"/>
              </a:spcBef>
              <a:spcAft>
                <a:spcPts val="0"/>
              </a:spcAft>
              <a:buClr>
                <a:srgbClr val="7F7F7F"/>
              </a:buClr>
              <a:buSzPts val="2400"/>
              <a:buChar char="■"/>
            </a:pPr>
            <a:r>
              <a:rPr b="1" lang="en-US" sz="2400">
                <a:latin typeface="Quattrocento Sans"/>
                <a:ea typeface="Quattrocento Sans"/>
                <a:cs typeface="Quattrocento Sans"/>
                <a:sym typeface="Quattrocento Sans"/>
              </a:rPr>
              <a:t>未確認のOSSが、未知のライセンス違反リスクにつながる可能性</a:t>
            </a:r>
            <a:endParaRPr/>
          </a:p>
          <a:p>
            <a:pPr indent="-478355" lvl="0" marL="478355" rtl="0" algn="l">
              <a:lnSpc>
                <a:spcPct val="100000"/>
              </a:lnSpc>
              <a:spcBef>
                <a:spcPts val="720"/>
              </a:spcBef>
              <a:spcAft>
                <a:spcPts val="0"/>
              </a:spcAft>
              <a:buClr>
                <a:srgbClr val="7F7F7F"/>
              </a:buClr>
              <a:buSzPts val="2400"/>
              <a:buChar char="■"/>
            </a:pPr>
            <a:r>
              <a:rPr b="1" lang="en-US" sz="2400">
                <a:latin typeface="Quattrocento Sans"/>
                <a:ea typeface="Quattrocento Sans"/>
                <a:cs typeface="Quattrocento Sans"/>
                <a:sym typeface="Quattrocento Sans"/>
              </a:rPr>
              <a:t>組織の管理体制の不備が、サプライチェーン全体の脆弱性</a:t>
            </a:r>
            <a:endParaRPr/>
          </a:p>
        </p:txBody>
      </p:sp>
      <p:sp>
        <p:nvSpPr>
          <p:cNvPr id="136" name="Google Shape;136;p8"/>
          <p:cNvSpPr txBox="1"/>
          <p:nvPr>
            <p:ph idx="11" type="ftr"/>
          </p:nvPr>
        </p:nvSpPr>
        <p:spPr>
          <a:xfrm>
            <a:off x="1331339" y="6423024"/>
            <a:ext cx="2874389" cy="1397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OpenChain Japan Work Group</a:t>
            </a:r>
            <a:endParaRPr/>
          </a:p>
        </p:txBody>
      </p:sp>
      <p:sp>
        <p:nvSpPr>
          <p:cNvPr id="137" name="Google Shape;137;p8"/>
          <p:cNvSpPr/>
          <p:nvPr/>
        </p:nvSpPr>
        <p:spPr>
          <a:xfrm>
            <a:off x="2462118" y="4330281"/>
            <a:ext cx="1656184" cy="792088"/>
          </a:xfrm>
          <a:prstGeom prst="roundRect">
            <a:avLst>
              <a:gd fmla="val 16667" name="adj"/>
            </a:avLst>
          </a:prstGeom>
          <a:solidFill>
            <a:srgbClr val="79B553"/>
          </a:solidFill>
          <a:ln cap="flat" cmpd="sng" w="381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400"/>
              <a:buFont typeface="Quattrocento Sans"/>
              <a:buNone/>
            </a:pPr>
            <a:r>
              <a:rPr b="1" i="0" lang="en-US" sz="2400" u="none" cap="none" strike="noStrike">
                <a:solidFill>
                  <a:schemeClr val="lt1"/>
                </a:solidFill>
                <a:latin typeface="Quattrocento Sans"/>
                <a:ea typeface="Quattrocento Sans"/>
                <a:cs typeface="Quattrocento Sans"/>
                <a:sym typeface="Quattrocento Sans"/>
              </a:rPr>
              <a:t>Tier 2</a:t>
            </a:r>
            <a:endParaRPr b="1" i="0" sz="2400" u="none" cap="none" strike="noStrike">
              <a:solidFill>
                <a:schemeClr val="lt1"/>
              </a:solidFill>
              <a:latin typeface="Quattrocento Sans"/>
              <a:ea typeface="Quattrocento Sans"/>
              <a:cs typeface="Quattrocento Sans"/>
              <a:sym typeface="Quattrocento Sans"/>
            </a:endParaRPr>
          </a:p>
        </p:txBody>
      </p:sp>
      <p:sp>
        <p:nvSpPr>
          <p:cNvPr id="138" name="Google Shape;138;p8"/>
          <p:cNvSpPr/>
          <p:nvPr/>
        </p:nvSpPr>
        <p:spPr>
          <a:xfrm>
            <a:off x="5384215" y="4330281"/>
            <a:ext cx="1656184" cy="792088"/>
          </a:xfrm>
          <a:prstGeom prst="roundRect">
            <a:avLst>
              <a:gd fmla="val 16667" name="adj"/>
            </a:avLst>
          </a:prstGeom>
          <a:solidFill>
            <a:srgbClr val="79B553"/>
          </a:solidFill>
          <a:ln cap="flat" cmpd="sng" w="381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400"/>
              <a:buFont typeface="Quattrocento Sans"/>
              <a:buNone/>
            </a:pPr>
            <a:r>
              <a:rPr b="1" i="0" lang="en-US" sz="2400" u="none" cap="none" strike="noStrike">
                <a:solidFill>
                  <a:schemeClr val="lt1"/>
                </a:solidFill>
                <a:latin typeface="Quattrocento Sans"/>
                <a:ea typeface="Quattrocento Sans"/>
                <a:cs typeface="Quattrocento Sans"/>
                <a:sym typeface="Quattrocento Sans"/>
              </a:rPr>
              <a:t>Tier 1</a:t>
            </a:r>
            <a:endParaRPr b="1" i="0" sz="2400" u="none" cap="none" strike="noStrike">
              <a:solidFill>
                <a:schemeClr val="lt1"/>
              </a:solidFill>
              <a:latin typeface="Quattrocento Sans"/>
              <a:ea typeface="Quattrocento Sans"/>
              <a:cs typeface="Quattrocento Sans"/>
              <a:sym typeface="Quattrocento Sans"/>
            </a:endParaRPr>
          </a:p>
        </p:txBody>
      </p:sp>
      <p:sp>
        <p:nvSpPr>
          <p:cNvPr id="139" name="Google Shape;139;p8"/>
          <p:cNvSpPr/>
          <p:nvPr/>
        </p:nvSpPr>
        <p:spPr>
          <a:xfrm>
            <a:off x="4016063" y="3398491"/>
            <a:ext cx="1520512" cy="890705"/>
          </a:xfrm>
          <a:prstGeom prst="verticalScroll">
            <a:avLst>
              <a:gd fmla="val 12500" name="adj"/>
            </a:avLst>
          </a:prstGeom>
          <a:solidFill>
            <a:srgbClr val="68A2DB"/>
          </a:solidFill>
          <a:ln cap="flat" cmpd="sng" w="38100">
            <a:solidFill>
              <a:srgbClr val="5B9BD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Quattrocento Sans"/>
              <a:buNone/>
            </a:pPr>
            <a:r>
              <a:rPr b="1" i="0" lang="en-US" sz="1800" u="none" cap="none" strike="noStrike">
                <a:solidFill>
                  <a:schemeClr val="lt1"/>
                </a:solidFill>
                <a:latin typeface="Quattrocento Sans"/>
                <a:ea typeface="Quattrocento Sans"/>
                <a:cs typeface="Quattrocento Sans"/>
                <a:sym typeface="Quattrocento Sans"/>
              </a:rPr>
              <a:t>Software</a:t>
            </a:r>
            <a:endParaRPr/>
          </a:p>
          <a:p>
            <a:pPr indent="0" lvl="0" marL="0" marR="0" rtl="0" algn="ctr">
              <a:lnSpc>
                <a:spcPct val="100000"/>
              </a:lnSpc>
              <a:spcBef>
                <a:spcPts val="0"/>
              </a:spcBef>
              <a:spcAft>
                <a:spcPts val="0"/>
              </a:spcAft>
              <a:buClr>
                <a:schemeClr val="dk1"/>
              </a:buClr>
              <a:buSzPts val="1800"/>
              <a:buFont typeface="Quattrocento Sans"/>
              <a:buNone/>
            </a:pPr>
            <a:r>
              <a:t/>
            </a:r>
            <a:endParaRPr b="1" i="0" sz="1800" u="none" cap="none" strike="noStrike">
              <a:solidFill>
                <a:schemeClr val="lt1"/>
              </a:solidFill>
              <a:latin typeface="Quattrocento Sans"/>
              <a:ea typeface="Quattrocento Sans"/>
              <a:cs typeface="Quattrocento Sans"/>
              <a:sym typeface="Quattrocento Sans"/>
            </a:endParaRPr>
          </a:p>
        </p:txBody>
      </p:sp>
      <p:sp>
        <p:nvSpPr>
          <p:cNvPr id="140" name="Google Shape;140;p8"/>
          <p:cNvSpPr/>
          <p:nvPr/>
        </p:nvSpPr>
        <p:spPr>
          <a:xfrm>
            <a:off x="4420633" y="3974555"/>
            <a:ext cx="755902" cy="216024"/>
          </a:xfrm>
          <a:prstGeom prst="roundRect">
            <a:avLst>
              <a:gd fmla="val 16667" name="adj"/>
            </a:avLst>
          </a:prstGeom>
          <a:noFill/>
          <a:ln cap="flat" cmpd="sng" w="25400">
            <a:solidFill>
              <a:srgbClr val="395E89"/>
            </a:solidFill>
            <a:prstDash val="dashDot"/>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600">
                <a:solidFill>
                  <a:schemeClr val="lt1"/>
                </a:solidFill>
                <a:latin typeface="Quattrocento Sans"/>
                <a:ea typeface="Quattrocento Sans"/>
                <a:cs typeface="Quattrocento Sans"/>
                <a:sym typeface="Quattrocento Sans"/>
              </a:rPr>
              <a:t>OSS</a:t>
            </a:r>
            <a:endParaRPr b="1" sz="1600">
              <a:solidFill>
                <a:schemeClr val="lt1"/>
              </a:solidFill>
              <a:latin typeface="Quattrocento Sans"/>
              <a:ea typeface="Quattrocento Sans"/>
              <a:cs typeface="Quattrocento Sans"/>
              <a:sym typeface="Quattrocento Sans"/>
            </a:endParaRPr>
          </a:p>
        </p:txBody>
      </p:sp>
      <p:sp>
        <p:nvSpPr>
          <p:cNvPr id="141" name="Google Shape;141;p8"/>
          <p:cNvSpPr/>
          <p:nvPr/>
        </p:nvSpPr>
        <p:spPr>
          <a:xfrm>
            <a:off x="4269493" y="4484009"/>
            <a:ext cx="996570" cy="484632"/>
          </a:xfrm>
          <a:prstGeom prst="rightArrow">
            <a:avLst>
              <a:gd fmla="val 50000" name="adj1"/>
              <a:gd fmla="val 50000" name="adj2"/>
            </a:avLst>
          </a:prstGeom>
          <a:solidFill>
            <a:srgbClr val="FFFFFF"/>
          </a:soli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0000"/>
              </a:solidFill>
              <a:latin typeface="Quattrocento Sans"/>
              <a:ea typeface="Quattrocento Sans"/>
              <a:cs typeface="Quattrocento Sans"/>
              <a:sym typeface="Quattrocento Sans"/>
            </a:endParaRPr>
          </a:p>
        </p:txBody>
      </p:sp>
      <p:sp>
        <p:nvSpPr>
          <p:cNvPr id="142" name="Google Shape;142;p8"/>
          <p:cNvSpPr/>
          <p:nvPr/>
        </p:nvSpPr>
        <p:spPr>
          <a:xfrm>
            <a:off x="7168332" y="4496585"/>
            <a:ext cx="964624" cy="484632"/>
          </a:xfrm>
          <a:prstGeom prst="rightArrow">
            <a:avLst>
              <a:gd fmla="val 50000" name="adj1"/>
              <a:gd fmla="val 50000" name="adj2"/>
            </a:avLst>
          </a:prstGeom>
          <a:solidFill>
            <a:srgbClr val="FFFFFF"/>
          </a:soli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0000"/>
              </a:solidFill>
              <a:latin typeface="Quattrocento Sans"/>
              <a:ea typeface="Quattrocento Sans"/>
              <a:cs typeface="Quattrocento Sans"/>
              <a:sym typeface="Quattrocento Sans"/>
            </a:endParaRPr>
          </a:p>
        </p:txBody>
      </p:sp>
      <p:sp>
        <p:nvSpPr>
          <p:cNvPr id="143" name="Google Shape;143;p8"/>
          <p:cNvSpPr/>
          <p:nvPr/>
        </p:nvSpPr>
        <p:spPr>
          <a:xfrm>
            <a:off x="8228376" y="4330281"/>
            <a:ext cx="1656184" cy="792088"/>
          </a:xfrm>
          <a:prstGeom prst="roundRect">
            <a:avLst>
              <a:gd fmla="val 16667" name="adj"/>
            </a:avLst>
          </a:prstGeom>
          <a:solidFill>
            <a:srgbClr val="79B553"/>
          </a:solidFill>
          <a:ln cap="flat" cmpd="sng" w="381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400"/>
              <a:buFont typeface="Quattrocento Sans"/>
              <a:buNone/>
            </a:pPr>
            <a:r>
              <a:rPr b="1" i="0" lang="en-US" sz="2400" u="none" cap="none" strike="noStrike">
                <a:solidFill>
                  <a:schemeClr val="lt1"/>
                </a:solidFill>
                <a:latin typeface="Quattrocento Sans"/>
                <a:ea typeface="Quattrocento Sans"/>
                <a:cs typeface="Quattrocento Sans"/>
                <a:sym typeface="Quattrocento Sans"/>
              </a:rPr>
              <a:t>OEM</a:t>
            </a:r>
            <a:endParaRPr b="1" i="0" sz="2400" u="none" cap="none" strike="noStrike">
              <a:solidFill>
                <a:schemeClr val="lt1"/>
              </a:solidFill>
              <a:latin typeface="Quattrocento Sans"/>
              <a:ea typeface="Quattrocento Sans"/>
              <a:cs typeface="Quattrocento Sans"/>
              <a:sym typeface="Quattrocento Sans"/>
            </a:endParaRPr>
          </a:p>
        </p:txBody>
      </p:sp>
      <p:sp>
        <p:nvSpPr>
          <p:cNvPr id="144" name="Google Shape;144;p8"/>
          <p:cNvSpPr/>
          <p:nvPr/>
        </p:nvSpPr>
        <p:spPr>
          <a:xfrm>
            <a:off x="1566168" y="3296450"/>
            <a:ext cx="2449895" cy="894130"/>
          </a:xfrm>
          <a:prstGeom prst="wedgeEllipseCallout">
            <a:avLst>
              <a:gd fmla="val 61465" name="adj1"/>
              <a:gd fmla="val 35676" name="adj2"/>
            </a:avLst>
          </a:prstGeom>
          <a:solidFill>
            <a:srgbClr val="C9C8E2"/>
          </a:solidFill>
          <a:ln cap="flat" cmpd="sng" w="38100">
            <a:solidFill>
              <a:srgbClr val="B8B6D8"/>
            </a:solidFill>
            <a:prstDash val="solid"/>
            <a:miter lim="800000"/>
            <a:headEnd len="sm" w="sm" type="none"/>
            <a:tailEnd len="sm" w="sm" type="none"/>
          </a:ln>
        </p:spPr>
        <p:txBody>
          <a:bodyPr anchorCtr="0" anchor="ctr" bIns="36000" lIns="36000" spcFirstLastPara="1" rIns="36000" wrap="square" tIns="36000">
            <a:noAutofit/>
          </a:bodyPr>
          <a:lstStyle/>
          <a:p>
            <a:pPr indent="0" lvl="0" marL="0" marR="0" rtl="0" algn="ctr">
              <a:lnSpc>
                <a:spcPct val="100000"/>
              </a:lnSpc>
              <a:spcBef>
                <a:spcPts val="0"/>
              </a:spcBef>
              <a:spcAft>
                <a:spcPts val="0"/>
              </a:spcAft>
              <a:buClr>
                <a:schemeClr val="dk1"/>
              </a:buClr>
              <a:buSzPts val="1400"/>
              <a:buFont typeface="Quattrocento Sans"/>
              <a:buNone/>
            </a:pPr>
            <a:r>
              <a:t/>
            </a:r>
            <a:endParaRPr b="1" i="0" sz="1400" u="none" cap="none" strike="noStrike">
              <a:solidFill>
                <a:srgbClr val="000000"/>
              </a:solidFill>
              <a:latin typeface="Quattrocento Sans"/>
              <a:ea typeface="Quattrocento Sans"/>
              <a:cs typeface="Quattrocento Sans"/>
              <a:sym typeface="Quattrocento Sans"/>
            </a:endParaRPr>
          </a:p>
        </p:txBody>
      </p:sp>
      <p:sp>
        <p:nvSpPr>
          <p:cNvPr id="145" name="Google Shape;145;p8"/>
          <p:cNvSpPr/>
          <p:nvPr/>
        </p:nvSpPr>
        <p:spPr>
          <a:xfrm>
            <a:off x="1747009" y="5167218"/>
            <a:ext cx="2071927" cy="1023118"/>
          </a:xfrm>
          <a:prstGeom prst="wedgeEllipseCallout">
            <a:avLst>
              <a:gd fmla="val 36802" name="adj1"/>
              <a:gd fmla="val -71124" name="adj2"/>
            </a:avLst>
          </a:prstGeom>
          <a:solidFill>
            <a:srgbClr val="C9C8E2"/>
          </a:solidFill>
          <a:ln cap="flat" cmpd="sng" w="38100">
            <a:solidFill>
              <a:srgbClr val="B8B6D8"/>
            </a:solidFill>
            <a:prstDash val="solid"/>
            <a:miter lim="800000"/>
            <a:headEnd len="sm" w="sm" type="none"/>
            <a:tailEnd len="sm" w="sm" type="none"/>
          </a:ln>
        </p:spPr>
        <p:txBody>
          <a:bodyPr anchorCtr="0" anchor="ctr" bIns="36000" lIns="36000" spcFirstLastPara="1" rIns="36000" wrap="square" tIns="36000">
            <a:noAutofit/>
          </a:bodyPr>
          <a:lstStyle/>
          <a:p>
            <a:pPr indent="0" lvl="0" marL="0" marR="0" rtl="0" algn="ctr">
              <a:lnSpc>
                <a:spcPct val="100000"/>
              </a:lnSpc>
              <a:spcBef>
                <a:spcPts val="0"/>
              </a:spcBef>
              <a:spcAft>
                <a:spcPts val="0"/>
              </a:spcAft>
              <a:buClr>
                <a:schemeClr val="dk1"/>
              </a:buClr>
              <a:buSzPts val="1600"/>
              <a:buFont typeface="Quattrocento Sans"/>
              <a:buNone/>
            </a:pPr>
            <a:r>
              <a:t/>
            </a:r>
            <a:endParaRPr b="1" i="0" sz="1600" u="none" cap="none" strike="noStrike">
              <a:solidFill>
                <a:srgbClr val="000000"/>
              </a:solidFill>
              <a:latin typeface="Quattrocento Sans"/>
              <a:ea typeface="Quattrocento Sans"/>
              <a:cs typeface="Quattrocento Sans"/>
              <a:sym typeface="Quattrocento Sans"/>
            </a:endParaRPr>
          </a:p>
        </p:txBody>
      </p:sp>
      <p:sp>
        <p:nvSpPr>
          <p:cNvPr id="146" name="Google Shape;146;p8"/>
          <p:cNvSpPr/>
          <p:nvPr/>
        </p:nvSpPr>
        <p:spPr>
          <a:xfrm>
            <a:off x="8177432" y="5296206"/>
            <a:ext cx="2364293" cy="894130"/>
          </a:xfrm>
          <a:prstGeom prst="wedgeEllipseCallout">
            <a:avLst>
              <a:gd fmla="val -33129" name="adj1"/>
              <a:gd fmla="val -91032" name="adj2"/>
            </a:avLst>
          </a:prstGeom>
          <a:solidFill>
            <a:srgbClr val="C9C8E2"/>
          </a:solidFill>
          <a:ln cap="flat" cmpd="sng" w="38100">
            <a:solidFill>
              <a:srgbClr val="B8B6D8"/>
            </a:solidFill>
            <a:prstDash val="solid"/>
            <a:miter lim="800000"/>
            <a:headEnd len="sm" w="sm" type="none"/>
            <a:tailEnd len="sm" w="sm" type="none"/>
          </a:ln>
        </p:spPr>
        <p:txBody>
          <a:bodyPr anchorCtr="0" anchor="ctr" bIns="36000" lIns="36000" spcFirstLastPara="1" rIns="36000" wrap="square" tIns="36000">
            <a:noAutofit/>
          </a:bodyPr>
          <a:lstStyle/>
          <a:p>
            <a:pPr indent="0" lvl="0" marL="0" marR="0" rtl="0" algn="ctr">
              <a:lnSpc>
                <a:spcPct val="100000"/>
              </a:lnSpc>
              <a:spcBef>
                <a:spcPts val="0"/>
              </a:spcBef>
              <a:spcAft>
                <a:spcPts val="0"/>
              </a:spcAft>
              <a:buClr>
                <a:schemeClr val="dk1"/>
              </a:buClr>
              <a:buSzPts val="1600"/>
              <a:buFont typeface="Quattrocento Sans"/>
              <a:buNone/>
            </a:pPr>
            <a:r>
              <a:t/>
            </a:r>
            <a:endParaRPr b="1" i="0" sz="1600" u="none" cap="none" strike="noStrike">
              <a:solidFill>
                <a:srgbClr val="000000"/>
              </a:solidFill>
              <a:latin typeface="Quattrocento Sans"/>
              <a:ea typeface="Quattrocento Sans"/>
              <a:cs typeface="Quattrocento Sans"/>
              <a:sym typeface="Quattrocento Sans"/>
            </a:endParaRPr>
          </a:p>
        </p:txBody>
      </p:sp>
      <p:sp>
        <p:nvSpPr>
          <p:cNvPr id="147" name="Google Shape;147;p8"/>
          <p:cNvSpPr/>
          <p:nvPr/>
        </p:nvSpPr>
        <p:spPr>
          <a:xfrm>
            <a:off x="5032519" y="5167218"/>
            <a:ext cx="2007880" cy="997403"/>
          </a:xfrm>
          <a:prstGeom prst="wedgeEllipseCallout">
            <a:avLst>
              <a:gd fmla="val 18815" name="adj1"/>
              <a:gd fmla="val -78639" name="adj2"/>
            </a:avLst>
          </a:prstGeom>
          <a:solidFill>
            <a:srgbClr val="C9C8E2"/>
          </a:solidFill>
          <a:ln cap="flat" cmpd="sng" w="38100">
            <a:solidFill>
              <a:srgbClr val="B8B6D8"/>
            </a:solidFill>
            <a:prstDash val="solid"/>
            <a:miter lim="800000"/>
            <a:headEnd len="sm" w="sm" type="none"/>
            <a:tailEnd len="sm" w="sm" type="none"/>
          </a:ln>
        </p:spPr>
        <p:txBody>
          <a:bodyPr anchorCtr="0" anchor="ctr" bIns="36000" lIns="36000" spcFirstLastPara="1" rIns="36000" wrap="square" tIns="36000">
            <a:noAutofit/>
          </a:bodyPr>
          <a:lstStyle/>
          <a:p>
            <a:pPr indent="0" lvl="0" marL="0" marR="0" rtl="0" algn="ctr">
              <a:lnSpc>
                <a:spcPct val="100000"/>
              </a:lnSpc>
              <a:spcBef>
                <a:spcPts val="0"/>
              </a:spcBef>
              <a:spcAft>
                <a:spcPts val="0"/>
              </a:spcAft>
              <a:buClr>
                <a:schemeClr val="dk1"/>
              </a:buClr>
              <a:buSzPts val="1600"/>
              <a:buFont typeface="Quattrocento Sans"/>
              <a:buNone/>
            </a:pPr>
            <a:r>
              <a:t/>
            </a:r>
            <a:endParaRPr b="1" i="0" sz="1600" u="none" cap="none" strike="noStrike">
              <a:solidFill>
                <a:srgbClr val="000000"/>
              </a:solidFill>
              <a:latin typeface="Quattrocento Sans"/>
              <a:ea typeface="Quattrocento Sans"/>
              <a:cs typeface="Quattrocento Sans"/>
              <a:sym typeface="Quattrocento Sans"/>
            </a:endParaRPr>
          </a:p>
        </p:txBody>
      </p:sp>
      <p:sp>
        <p:nvSpPr>
          <p:cNvPr id="148" name="Google Shape;148;p8"/>
          <p:cNvSpPr/>
          <p:nvPr/>
        </p:nvSpPr>
        <p:spPr>
          <a:xfrm>
            <a:off x="8084359" y="3307163"/>
            <a:ext cx="2316365" cy="1023118"/>
          </a:xfrm>
          <a:prstGeom prst="wedgeEllipseCallout">
            <a:avLst>
              <a:gd fmla="val -37518" name="adj1"/>
              <a:gd fmla="val 63614" name="adj2"/>
            </a:avLst>
          </a:prstGeom>
          <a:solidFill>
            <a:srgbClr val="C9C8E2"/>
          </a:solidFill>
          <a:ln cap="flat" cmpd="sng" w="38100">
            <a:solidFill>
              <a:srgbClr val="B8B6D8"/>
            </a:solidFill>
            <a:prstDash val="solid"/>
            <a:miter lim="800000"/>
            <a:headEnd len="sm" w="sm" type="none"/>
            <a:tailEnd len="sm" w="sm" type="none"/>
          </a:ln>
        </p:spPr>
        <p:txBody>
          <a:bodyPr anchorCtr="0" anchor="ctr" bIns="36000" lIns="36000" spcFirstLastPara="1" rIns="36000" wrap="square" tIns="36000">
            <a:noAutofit/>
          </a:bodyPr>
          <a:lstStyle/>
          <a:p>
            <a:pPr indent="0" lvl="0" marL="0" marR="0" rtl="0" algn="ctr">
              <a:lnSpc>
                <a:spcPct val="100000"/>
              </a:lnSpc>
              <a:spcBef>
                <a:spcPts val="0"/>
              </a:spcBef>
              <a:spcAft>
                <a:spcPts val="0"/>
              </a:spcAft>
              <a:buClr>
                <a:schemeClr val="dk1"/>
              </a:buClr>
              <a:buSzPts val="1600"/>
              <a:buFont typeface="Quattrocento Sans"/>
              <a:buNone/>
            </a:pPr>
            <a:r>
              <a:t/>
            </a:r>
            <a:endParaRPr b="1" i="0" sz="1600" u="none" cap="none" strike="noStrike">
              <a:solidFill>
                <a:srgbClr val="000000"/>
              </a:solidFill>
              <a:latin typeface="Quattrocento Sans"/>
              <a:ea typeface="Quattrocento Sans"/>
              <a:cs typeface="Quattrocento Sans"/>
              <a:sym typeface="Quattrocento Sans"/>
            </a:endParaRPr>
          </a:p>
        </p:txBody>
      </p:sp>
      <p:sp>
        <p:nvSpPr>
          <p:cNvPr id="149" name="Google Shape;149;p8"/>
          <p:cNvSpPr/>
          <p:nvPr/>
        </p:nvSpPr>
        <p:spPr>
          <a:xfrm>
            <a:off x="6649951" y="3398491"/>
            <a:ext cx="1520512" cy="890705"/>
          </a:xfrm>
          <a:prstGeom prst="verticalScroll">
            <a:avLst>
              <a:gd fmla="val 12500" name="adj"/>
            </a:avLst>
          </a:prstGeom>
          <a:solidFill>
            <a:srgbClr val="68A2DB"/>
          </a:solidFill>
          <a:ln cap="flat" cmpd="sng" w="38100">
            <a:solidFill>
              <a:srgbClr val="5B9BD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Quattrocento Sans"/>
              <a:buNone/>
            </a:pPr>
            <a:r>
              <a:rPr b="1" i="0" lang="en-US" sz="1800" u="none" cap="none" strike="noStrike">
                <a:solidFill>
                  <a:schemeClr val="lt1"/>
                </a:solidFill>
                <a:latin typeface="Quattrocento Sans"/>
                <a:ea typeface="Quattrocento Sans"/>
                <a:cs typeface="Quattrocento Sans"/>
                <a:sym typeface="Quattrocento Sans"/>
              </a:rPr>
              <a:t>Software</a:t>
            </a:r>
            <a:endParaRPr/>
          </a:p>
          <a:p>
            <a:pPr indent="0" lvl="0" marL="0" marR="0" rtl="0" algn="ctr">
              <a:lnSpc>
                <a:spcPct val="100000"/>
              </a:lnSpc>
              <a:spcBef>
                <a:spcPts val="0"/>
              </a:spcBef>
              <a:spcAft>
                <a:spcPts val="0"/>
              </a:spcAft>
              <a:buClr>
                <a:schemeClr val="dk1"/>
              </a:buClr>
              <a:buSzPts val="1800"/>
              <a:buFont typeface="Quattrocento Sans"/>
              <a:buNone/>
            </a:pPr>
            <a:r>
              <a:t/>
            </a:r>
            <a:endParaRPr b="1" i="0" sz="1800" u="none" cap="none" strike="noStrike">
              <a:solidFill>
                <a:schemeClr val="lt1"/>
              </a:solidFill>
              <a:latin typeface="Quattrocento Sans"/>
              <a:ea typeface="Quattrocento Sans"/>
              <a:cs typeface="Quattrocento Sans"/>
              <a:sym typeface="Quattrocento Sans"/>
            </a:endParaRPr>
          </a:p>
        </p:txBody>
      </p:sp>
      <p:sp>
        <p:nvSpPr>
          <p:cNvPr id="150" name="Google Shape;150;p8"/>
          <p:cNvSpPr/>
          <p:nvPr/>
        </p:nvSpPr>
        <p:spPr>
          <a:xfrm>
            <a:off x="7054521" y="3974555"/>
            <a:ext cx="755902" cy="216024"/>
          </a:xfrm>
          <a:prstGeom prst="roundRect">
            <a:avLst>
              <a:gd fmla="val 16667" name="adj"/>
            </a:avLst>
          </a:prstGeom>
          <a:noFill/>
          <a:ln cap="flat" cmpd="sng" w="25400">
            <a:solidFill>
              <a:srgbClr val="395E89"/>
            </a:solidFill>
            <a:prstDash val="dashDot"/>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600">
                <a:solidFill>
                  <a:schemeClr val="lt1"/>
                </a:solidFill>
                <a:latin typeface="Quattrocento Sans"/>
                <a:ea typeface="Quattrocento Sans"/>
                <a:cs typeface="Quattrocento Sans"/>
                <a:sym typeface="Quattrocento Sans"/>
              </a:rPr>
              <a:t>OSS</a:t>
            </a:r>
            <a:endParaRPr b="1" sz="1600">
              <a:solidFill>
                <a:schemeClr val="lt1"/>
              </a:solidFill>
              <a:latin typeface="Quattrocento Sans"/>
              <a:ea typeface="Quattrocento Sans"/>
              <a:cs typeface="Quattrocento Sans"/>
              <a:sym typeface="Quattrocento Sans"/>
            </a:endParaRPr>
          </a:p>
        </p:txBody>
      </p:sp>
      <p:sp>
        <p:nvSpPr>
          <p:cNvPr id="151" name="Google Shape;151;p8"/>
          <p:cNvSpPr txBox="1"/>
          <p:nvPr/>
        </p:nvSpPr>
        <p:spPr>
          <a:xfrm>
            <a:off x="2708971" y="2496483"/>
            <a:ext cx="8028239" cy="461665"/>
          </a:xfrm>
          <a:prstGeom prst="rect">
            <a:avLst/>
          </a:prstGeom>
          <a:solidFill>
            <a:schemeClr val="lt1"/>
          </a:solidFill>
          <a:ln cap="flat" cmpd="sng" w="76200">
            <a:solidFill>
              <a:srgbClr val="CCFFFF"/>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400"/>
              <a:buFont typeface="Quattrocento Sans"/>
              <a:buNone/>
            </a:pPr>
            <a:r>
              <a:rPr b="1" lang="en-US" sz="2400">
                <a:solidFill>
                  <a:schemeClr val="dk1"/>
                </a:solidFill>
                <a:latin typeface="Quattrocento Sans"/>
                <a:ea typeface="Quattrocento Sans"/>
                <a:cs typeface="Quattrocento Sans"/>
                <a:sym typeface="Quattrocento Sans"/>
              </a:rPr>
              <a:t>各組織のガバナンスとトレーサビリティの確保が、重要</a:t>
            </a:r>
            <a:endParaRPr/>
          </a:p>
        </p:txBody>
      </p:sp>
      <p:sp>
        <p:nvSpPr>
          <p:cNvPr id="152" name="Google Shape;152;p8"/>
          <p:cNvSpPr/>
          <p:nvPr/>
        </p:nvSpPr>
        <p:spPr>
          <a:xfrm>
            <a:off x="2159000" y="2593322"/>
            <a:ext cx="493618" cy="207490"/>
          </a:xfrm>
          <a:prstGeom prst="rightArrow">
            <a:avLst>
              <a:gd fmla="val 87758" name="adj1"/>
              <a:gd fmla="val 39930" name="adj2"/>
            </a:avLst>
          </a:prstGeom>
          <a:solidFill>
            <a:srgbClr val="A5A5A5"/>
          </a:solidFill>
          <a:ln cap="flat" cmpd="sng" w="38100">
            <a:solidFill>
              <a:srgbClr val="A5A5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Quattrocento Sans"/>
              <a:buNone/>
            </a:pPr>
            <a:r>
              <a:t/>
            </a:r>
            <a:endParaRPr b="0" i="0" sz="1600" u="none" cap="none" strike="noStrike">
              <a:solidFill>
                <a:schemeClr val="dk1"/>
              </a:solidFill>
              <a:latin typeface="Arial"/>
              <a:ea typeface="Arial"/>
              <a:cs typeface="Arial"/>
              <a:sym typeface="Arial"/>
            </a:endParaRPr>
          </a:p>
        </p:txBody>
      </p:sp>
      <p:sp>
        <p:nvSpPr>
          <p:cNvPr id="153" name="Google Shape;153;p8"/>
          <p:cNvSpPr txBox="1"/>
          <p:nvPr/>
        </p:nvSpPr>
        <p:spPr>
          <a:xfrm>
            <a:off x="1829959" y="3411791"/>
            <a:ext cx="1873470" cy="83099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1600"/>
              <a:buFont typeface="Quattrocento Sans"/>
              <a:buNone/>
            </a:pPr>
            <a:r>
              <a:rPr b="1" i="0" lang="en-US" sz="1600" u="none" cap="none" strike="noStrike">
                <a:solidFill>
                  <a:schemeClr val="dk1"/>
                </a:solidFill>
                <a:latin typeface="Quattrocento Sans"/>
                <a:ea typeface="Quattrocento Sans"/>
                <a:cs typeface="Quattrocento Sans"/>
                <a:sym typeface="Quattrocento Sans"/>
              </a:rPr>
              <a:t>スニペットなどで未知のOSSが混入するリスク有</a:t>
            </a:r>
            <a:endParaRPr b="1" i="0" sz="1600" u="none" cap="none" strike="noStrike">
              <a:solidFill>
                <a:schemeClr val="dk1"/>
              </a:solidFill>
              <a:latin typeface="Quattrocento Sans"/>
              <a:ea typeface="Quattrocento Sans"/>
              <a:cs typeface="Quattrocento Sans"/>
              <a:sym typeface="Quattrocento Sans"/>
            </a:endParaRPr>
          </a:p>
        </p:txBody>
      </p:sp>
      <p:sp>
        <p:nvSpPr>
          <p:cNvPr id="154" name="Google Shape;154;p8"/>
          <p:cNvSpPr txBox="1"/>
          <p:nvPr/>
        </p:nvSpPr>
        <p:spPr>
          <a:xfrm>
            <a:off x="1747009" y="5298948"/>
            <a:ext cx="2212524" cy="83099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1600"/>
              <a:buFont typeface="Quattrocento Sans"/>
              <a:buNone/>
            </a:pPr>
            <a:r>
              <a:rPr b="1" i="0" lang="en-US" sz="1600" u="none" cap="none" strike="noStrike">
                <a:solidFill>
                  <a:schemeClr val="dk1"/>
                </a:solidFill>
                <a:latin typeface="Quattrocento Sans"/>
                <a:ea typeface="Quattrocento Sans"/>
                <a:cs typeface="Quattrocento Sans"/>
                <a:sym typeface="Quattrocento Sans"/>
              </a:rPr>
              <a:t>OSSをどのように</a:t>
            </a:r>
            <a:endParaRPr b="1" i="0" sz="1600" u="none" cap="none" strike="noStrike">
              <a:solidFill>
                <a:schemeClr val="dk1"/>
              </a:solidFill>
              <a:latin typeface="Quattrocento Sans"/>
              <a:ea typeface="Quattrocento Sans"/>
              <a:cs typeface="Quattrocento Sans"/>
              <a:sym typeface="Quattrocento Sans"/>
            </a:endParaRPr>
          </a:p>
          <a:p>
            <a:pPr indent="0" lvl="0" marL="0" marR="0" rtl="0" algn="ctr">
              <a:lnSpc>
                <a:spcPct val="100000"/>
              </a:lnSpc>
              <a:spcBef>
                <a:spcPts val="0"/>
              </a:spcBef>
              <a:spcAft>
                <a:spcPts val="0"/>
              </a:spcAft>
              <a:buClr>
                <a:schemeClr val="dk1"/>
              </a:buClr>
              <a:buSzPts val="1600"/>
              <a:buFont typeface="Quattrocento Sans"/>
              <a:buNone/>
            </a:pPr>
            <a:r>
              <a:rPr b="1" i="0" lang="en-US" sz="1600" u="none" cap="none" strike="noStrike">
                <a:solidFill>
                  <a:schemeClr val="dk1"/>
                </a:solidFill>
                <a:latin typeface="Quattrocento Sans"/>
                <a:ea typeface="Quattrocento Sans"/>
                <a:cs typeface="Quattrocento Sans"/>
                <a:sym typeface="Quattrocento Sans"/>
              </a:rPr>
              <a:t>管理して良いか</a:t>
            </a:r>
            <a:endParaRPr b="1" i="0" sz="1600" u="none" cap="none" strike="noStrike">
              <a:solidFill>
                <a:schemeClr val="dk1"/>
              </a:solidFill>
              <a:latin typeface="Quattrocento Sans"/>
              <a:ea typeface="Quattrocento Sans"/>
              <a:cs typeface="Quattrocento Sans"/>
              <a:sym typeface="Quattrocento Sans"/>
            </a:endParaRPr>
          </a:p>
          <a:p>
            <a:pPr indent="0" lvl="0" marL="0" marR="0" rtl="0" algn="ctr">
              <a:lnSpc>
                <a:spcPct val="100000"/>
              </a:lnSpc>
              <a:spcBef>
                <a:spcPts val="0"/>
              </a:spcBef>
              <a:spcAft>
                <a:spcPts val="0"/>
              </a:spcAft>
              <a:buClr>
                <a:schemeClr val="dk1"/>
              </a:buClr>
              <a:buSzPts val="1600"/>
              <a:buFont typeface="Quattrocento Sans"/>
              <a:buNone/>
            </a:pPr>
            <a:r>
              <a:rPr b="1" i="0" lang="en-US" sz="1600" u="none" cap="none" strike="noStrike">
                <a:solidFill>
                  <a:schemeClr val="dk1"/>
                </a:solidFill>
                <a:latin typeface="Quattrocento Sans"/>
                <a:ea typeface="Quattrocento Sans"/>
                <a:cs typeface="Quattrocento Sans"/>
                <a:sym typeface="Quattrocento Sans"/>
              </a:rPr>
              <a:t>わからない</a:t>
            </a:r>
            <a:endParaRPr/>
          </a:p>
        </p:txBody>
      </p:sp>
      <p:sp>
        <p:nvSpPr>
          <p:cNvPr id="155" name="Google Shape;155;p8"/>
          <p:cNvSpPr txBox="1"/>
          <p:nvPr/>
        </p:nvSpPr>
        <p:spPr>
          <a:xfrm>
            <a:off x="5097332" y="5298948"/>
            <a:ext cx="1878253" cy="83099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1600"/>
              <a:buFont typeface="Quattrocento Sans"/>
              <a:buNone/>
            </a:pPr>
            <a:r>
              <a:rPr b="1" i="0" lang="en-US" sz="1600" u="none" cap="none" strike="noStrike">
                <a:solidFill>
                  <a:schemeClr val="dk1"/>
                </a:solidFill>
                <a:latin typeface="Quattrocento Sans"/>
                <a:ea typeface="Quattrocento Sans"/>
                <a:cs typeface="Quattrocento Sans"/>
                <a:sym typeface="Quattrocento Sans"/>
              </a:rPr>
              <a:t>教育資料を</a:t>
            </a:r>
            <a:endParaRPr b="1" i="0" sz="1600" u="none" cap="none" strike="noStrike">
              <a:solidFill>
                <a:schemeClr val="dk1"/>
              </a:solidFill>
              <a:latin typeface="Quattrocento Sans"/>
              <a:ea typeface="Quattrocento Sans"/>
              <a:cs typeface="Quattrocento Sans"/>
              <a:sym typeface="Quattrocento Sans"/>
            </a:endParaRPr>
          </a:p>
          <a:p>
            <a:pPr indent="0" lvl="0" marL="0" marR="0" rtl="0" algn="ctr">
              <a:lnSpc>
                <a:spcPct val="100000"/>
              </a:lnSpc>
              <a:spcBef>
                <a:spcPts val="0"/>
              </a:spcBef>
              <a:spcAft>
                <a:spcPts val="0"/>
              </a:spcAft>
              <a:buClr>
                <a:schemeClr val="dk1"/>
              </a:buClr>
              <a:buSzPts val="1600"/>
              <a:buFont typeface="Quattrocento Sans"/>
              <a:buNone/>
            </a:pPr>
            <a:r>
              <a:rPr b="1" i="0" lang="en-US" sz="1600" u="none" cap="none" strike="noStrike">
                <a:solidFill>
                  <a:schemeClr val="dk1"/>
                </a:solidFill>
                <a:latin typeface="Quattrocento Sans"/>
                <a:ea typeface="Quattrocento Sans"/>
                <a:cs typeface="Quattrocento Sans"/>
                <a:sym typeface="Quattrocento Sans"/>
              </a:rPr>
              <a:t>アップデートするのが大変</a:t>
            </a:r>
            <a:endParaRPr/>
          </a:p>
        </p:txBody>
      </p:sp>
      <p:sp>
        <p:nvSpPr>
          <p:cNvPr id="156" name="Google Shape;156;p8"/>
          <p:cNvSpPr txBox="1"/>
          <p:nvPr/>
        </p:nvSpPr>
        <p:spPr>
          <a:xfrm>
            <a:off x="8132956" y="3398491"/>
            <a:ext cx="2322528" cy="83099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1600"/>
              <a:buFont typeface="Quattrocento Sans"/>
              <a:buNone/>
            </a:pPr>
            <a:r>
              <a:rPr b="1" i="0" lang="en-US" sz="1600" u="none" cap="none" strike="noStrike">
                <a:solidFill>
                  <a:schemeClr val="dk1"/>
                </a:solidFill>
                <a:latin typeface="Quattrocento Sans"/>
                <a:ea typeface="Quattrocento Sans"/>
                <a:cs typeface="Quattrocento Sans"/>
                <a:sym typeface="Quattrocento Sans"/>
              </a:rPr>
              <a:t>製品にどんな</a:t>
            </a:r>
            <a:endParaRPr b="1" i="0" sz="1600" u="none" cap="none" strike="noStrike">
              <a:solidFill>
                <a:schemeClr val="dk1"/>
              </a:solidFill>
              <a:latin typeface="Quattrocento Sans"/>
              <a:ea typeface="Quattrocento Sans"/>
              <a:cs typeface="Quattrocento Sans"/>
              <a:sym typeface="Quattrocento Sans"/>
            </a:endParaRPr>
          </a:p>
          <a:p>
            <a:pPr indent="0" lvl="0" marL="0" marR="0" rtl="0" algn="ctr">
              <a:lnSpc>
                <a:spcPct val="100000"/>
              </a:lnSpc>
              <a:spcBef>
                <a:spcPts val="0"/>
              </a:spcBef>
              <a:spcAft>
                <a:spcPts val="0"/>
              </a:spcAft>
              <a:buClr>
                <a:schemeClr val="dk1"/>
              </a:buClr>
              <a:buSzPts val="1600"/>
              <a:buFont typeface="Quattrocento Sans"/>
              <a:buNone/>
            </a:pPr>
            <a:r>
              <a:rPr b="1" i="0" lang="en-US" sz="1600" u="none" cap="none" strike="noStrike">
                <a:solidFill>
                  <a:schemeClr val="dk1"/>
                </a:solidFill>
                <a:latin typeface="Quattrocento Sans"/>
                <a:ea typeface="Quattrocento Sans"/>
                <a:cs typeface="Quattrocento Sans"/>
                <a:sym typeface="Quattrocento Sans"/>
              </a:rPr>
              <a:t>OSSが含まれて</a:t>
            </a:r>
            <a:r>
              <a:rPr b="1" lang="en-US" sz="1600">
                <a:solidFill>
                  <a:schemeClr val="dk1"/>
                </a:solidFill>
                <a:latin typeface="Quattrocento Sans"/>
                <a:ea typeface="Quattrocento Sans"/>
                <a:cs typeface="Quattrocento Sans"/>
                <a:sym typeface="Quattrocento Sans"/>
              </a:rPr>
              <a:t>い</a:t>
            </a:r>
            <a:r>
              <a:rPr b="1" i="0" lang="en-US" sz="1600" u="none" cap="none" strike="noStrike">
                <a:solidFill>
                  <a:schemeClr val="dk1"/>
                </a:solidFill>
                <a:latin typeface="Quattrocento Sans"/>
                <a:ea typeface="Quattrocento Sans"/>
                <a:cs typeface="Quattrocento Sans"/>
                <a:sym typeface="Quattrocento Sans"/>
              </a:rPr>
              <a:t>るか</a:t>
            </a:r>
            <a:endParaRPr b="1" i="0" sz="1600" u="none" cap="none" strike="noStrike">
              <a:solidFill>
                <a:schemeClr val="dk1"/>
              </a:solidFill>
              <a:latin typeface="Quattrocento Sans"/>
              <a:ea typeface="Quattrocento Sans"/>
              <a:cs typeface="Quattrocento Sans"/>
              <a:sym typeface="Quattrocento Sans"/>
            </a:endParaRPr>
          </a:p>
          <a:p>
            <a:pPr indent="0" lvl="0" marL="0" marR="0" rtl="0" algn="ctr">
              <a:lnSpc>
                <a:spcPct val="100000"/>
              </a:lnSpc>
              <a:spcBef>
                <a:spcPts val="0"/>
              </a:spcBef>
              <a:spcAft>
                <a:spcPts val="0"/>
              </a:spcAft>
              <a:buClr>
                <a:schemeClr val="dk1"/>
              </a:buClr>
              <a:buSzPts val="1600"/>
              <a:buFont typeface="Quattrocento Sans"/>
              <a:buNone/>
            </a:pPr>
            <a:r>
              <a:rPr b="1" i="0" lang="en-US" sz="1600" u="none" cap="none" strike="noStrike">
                <a:solidFill>
                  <a:schemeClr val="dk1"/>
                </a:solidFill>
                <a:latin typeface="Quattrocento Sans"/>
                <a:ea typeface="Quattrocento Sans"/>
                <a:cs typeface="Quattrocento Sans"/>
                <a:sym typeface="Quattrocento Sans"/>
              </a:rPr>
              <a:t>わからない</a:t>
            </a:r>
            <a:endParaRPr/>
          </a:p>
        </p:txBody>
      </p:sp>
      <p:sp>
        <p:nvSpPr>
          <p:cNvPr id="157" name="Google Shape;157;p8"/>
          <p:cNvSpPr txBox="1"/>
          <p:nvPr/>
        </p:nvSpPr>
        <p:spPr>
          <a:xfrm>
            <a:off x="8084359" y="5463160"/>
            <a:ext cx="2583010" cy="58477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1600"/>
              <a:buFont typeface="Quattrocento Sans"/>
              <a:buNone/>
            </a:pPr>
            <a:r>
              <a:rPr b="1" i="0" lang="en-US" sz="1600" u="none" cap="none" strike="noStrike">
                <a:solidFill>
                  <a:schemeClr val="dk1"/>
                </a:solidFill>
                <a:latin typeface="Quattrocento Sans"/>
                <a:ea typeface="Quattrocento Sans"/>
                <a:cs typeface="Quattrocento Sans"/>
                <a:sym typeface="Quattrocento Sans"/>
              </a:rPr>
              <a:t>全てのサプライヤに</a:t>
            </a:r>
            <a:endParaRPr b="1" i="0" sz="1600" u="none" cap="none" strike="noStrike">
              <a:solidFill>
                <a:schemeClr val="dk1"/>
              </a:solidFill>
              <a:latin typeface="Quattrocento Sans"/>
              <a:ea typeface="Quattrocento Sans"/>
              <a:cs typeface="Quattrocento Sans"/>
              <a:sym typeface="Quattrocento Sans"/>
            </a:endParaRPr>
          </a:p>
          <a:p>
            <a:pPr indent="0" lvl="0" marL="0" marR="0" rtl="0" algn="ctr">
              <a:lnSpc>
                <a:spcPct val="100000"/>
              </a:lnSpc>
              <a:spcBef>
                <a:spcPts val="0"/>
              </a:spcBef>
              <a:spcAft>
                <a:spcPts val="0"/>
              </a:spcAft>
              <a:buClr>
                <a:schemeClr val="dk1"/>
              </a:buClr>
              <a:buSzPts val="1600"/>
              <a:buFont typeface="Quattrocento Sans"/>
              <a:buNone/>
            </a:pPr>
            <a:r>
              <a:rPr b="1" i="0" lang="en-US" sz="1600" u="none" cap="none" strike="noStrike">
                <a:solidFill>
                  <a:schemeClr val="dk1"/>
                </a:solidFill>
                <a:latin typeface="Quattrocento Sans"/>
                <a:ea typeface="Quattrocento Sans"/>
                <a:cs typeface="Quattrocento Sans"/>
                <a:sym typeface="Quattrocento Sans"/>
              </a:rPr>
              <a:t>教育することは困難</a:t>
            </a:r>
            <a:endParaRPr/>
          </a:p>
        </p:txBody>
      </p:sp>
      <p:sp>
        <p:nvSpPr>
          <p:cNvPr id="158" name="Google Shape;158;p8"/>
          <p:cNvSpPr txBox="1"/>
          <p:nvPr>
            <p:ph idx="12" type="sldNum"/>
          </p:nvPr>
        </p:nvSpPr>
        <p:spPr>
          <a:xfrm>
            <a:off x="9365610" y="6581775"/>
            <a:ext cx="2743200" cy="1397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62" name="Shape 162"/>
        <p:cNvGrpSpPr/>
        <p:nvPr/>
      </p:nvGrpSpPr>
      <p:grpSpPr>
        <a:xfrm>
          <a:off x="0" y="0"/>
          <a:ext cx="0" cy="0"/>
          <a:chOff x="0" y="0"/>
          <a:chExt cx="0" cy="0"/>
        </a:xfrm>
      </p:grpSpPr>
      <p:sp>
        <p:nvSpPr>
          <p:cNvPr id="163" name="Google Shape;163;p9"/>
          <p:cNvSpPr txBox="1"/>
          <p:nvPr>
            <p:ph type="title"/>
          </p:nvPr>
        </p:nvSpPr>
        <p:spPr>
          <a:xfrm>
            <a:off x="890270" y="531580"/>
            <a:ext cx="10857229" cy="645269"/>
          </a:xfrm>
          <a:prstGeom prst="rect">
            <a:avLst/>
          </a:prstGeom>
          <a:noFill/>
          <a:ln>
            <a:noFill/>
          </a:ln>
        </p:spPr>
        <p:txBody>
          <a:bodyPr anchorCtr="0" anchor="ctr" bIns="228600" lIns="0" spcFirstLastPara="1" rIns="0" wrap="square" tIns="228600">
            <a:noAutofit/>
          </a:bodyPr>
          <a:lstStyle/>
          <a:p>
            <a:pPr indent="0" lvl="0" marL="0" rtl="0" algn="l">
              <a:lnSpc>
                <a:spcPct val="90000"/>
              </a:lnSpc>
              <a:spcBef>
                <a:spcPts val="0"/>
              </a:spcBef>
              <a:spcAft>
                <a:spcPts val="0"/>
              </a:spcAft>
              <a:buNone/>
            </a:pPr>
            <a:r>
              <a:rPr b="1" lang="en-US">
                <a:latin typeface="Quattrocento Sans"/>
                <a:ea typeface="Quattrocento Sans"/>
                <a:cs typeface="Quattrocento Sans"/>
                <a:sym typeface="Quattrocento Sans"/>
              </a:rPr>
              <a:t>OpenChainプロジェクトの目的</a:t>
            </a:r>
            <a:endParaRPr/>
          </a:p>
        </p:txBody>
      </p:sp>
      <p:sp>
        <p:nvSpPr>
          <p:cNvPr id="164" name="Google Shape;164;p9"/>
          <p:cNvSpPr txBox="1"/>
          <p:nvPr>
            <p:ph idx="1" type="body"/>
          </p:nvPr>
        </p:nvSpPr>
        <p:spPr>
          <a:xfrm>
            <a:off x="890270" y="1695574"/>
            <a:ext cx="5311024" cy="1733426"/>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2800"/>
              <a:buNone/>
            </a:pPr>
            <a:r>
              <a:rPr b="1" lang="en-US" sz="2800" u="sng">
                <a:latin typeface="Quattrocento Sans"/>
                <a:ea typeface="Quattrocento Sans"/>
                <a:cs typeface="Quattrocento Sans"/>
                <a:sym typeface="Quattrocento Sans"/>
              </a:rPr>
              <a:t>役割 (mission)</a:t>
            </a:r>
            <a:endParaRPr/>
          </a:p>
          <a:p>
            <a:pPr indent="-478355" lvl="0" marL="478355" rtl="0" algn="l">
              <a:lnSpc>
                <a:spcPct val="100000"/>
              </a:lnSpc>
              <a:spcBef>
                <a:spcPts val="760"/>
              </a:spcBef>
              <a:spcAft>
                <a:spcPts val="0"/>
              </a:spcAft>
              <a:buClr>
                <a:srgbClr val="7F7F7F"/>
              </a:buClr>
              <a:buSzPts val="2400"/>
              <a:buChar char="■"/>
            </a:pPr>
            <a:r>
              <a:rPr b="1" lang="en-US" sz="2400">
                <a:latin typeface="Quattrocento Sans"/>
                <a:ea typeface="Quattrocento Sans"/>
                <a:cs typeface="Quattrocento Sans"/>
                <a:sym typeface="Quattrocento Sans"/>
              </a:rPr>
              <a:t>OSSを含むソフトウェアを相互にやり取りする</a:t>
            </a:r>
            <a:r>
              <a:rPr b="1" lang="en-US" sz="2400">
                <a:solidFill>
                  <a:srgbClr val="FF0000"/>
                </a:solidFill>
                <a:latin typeface="Quattrocento Sans"/>
                <a:ea typeface="Quattrocento Sans"/>
                <a:cs typeface="Quattrocento Sans"/>
                <a:sym typeface="Quattrocento Sans"/>
              </a:rPr>
              <a:t>組織間における信頼構築に至る基準</a:t>
            </a:r>
            <a:r>
              <a:rPr b="1" lang="en-US" sz="2400">
                <a:latin typeface="Quattrocento Sans"/>
                <a:ea typeface="Quattrocento Sans"/>
                <a:cs typeface="Quattrocento Sans"/>
                <a:sym typeface="Quattrocento Sans"/>
              </a:rPr>
              <a:t>を提供する</a:t>
            </a:r>
            <a:endParaRPr/>
          </a:p>
        </p:txBody>
      </p:sp>
      <p:sp>
        <p:nvSpPr>
          <p:cNvPr id="165" name="Google Shape;165;p9"/>
          <p:cNvSpPr txBox="1"/>
          <p:nvPr>
            <p:ph idx="11" type="ftr"/>
          </p:nvPr>
        </p:nvSpPr>
        <p:spPr>
          <a:xfrm>
            <a:off x="1331339" y="6423024"/>
            <a:ext cx="2874389" cy="1397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OpenChain Japan Work Group</a:t>
            </a:r>
            <a:endParaRPr/>
          </a:p>
        </p:txBody>
      </p:sp>
      <p:pic>
        <p:nvPicPr>
          <p:cNvPr id="166" name="Google Shape;166;p9"/>
          <p:cNvPicPr preferRelativeResize="0"/>
          <p:nvPr/>
        </p:nvPicPr>
        <p:blipFill rotWithShape="1">
          <a:blip r:embed="rId3">
            <a:alphaModFix/>
          </a:blip>
          <a:srcRect b="0" l="0" r="0" t="0"/>
          <a:stretch/>
        </p:blipFill>
        <p:spPr>
          <a:xfrm>
            <a:off x="6677029" y="2589044"/>
            <a:ext cx="5061965" cy="2246602"/>
          </a:xfrm>
          <a:prstGeom prst="rect">
            <a:avLst/>
          </a:prstGeom>
          <a:noFill/>
          <a:ln>
            <a:noFill/>
          </a:ln>
        </p:spPr>
      </p:pic>
      <p:sp>
        <p:nvSpPr>
          <p:cNvPr id="167" name="Google Shape;167;p9"/>
          <p:cNvSpPr/>
          <p:nvPr/>
        </p:nvSpPr>
        <p:spPr>
          <a:xfrm>
            <a:off x="6550084" y="2495773"/>
            <a:ext cx="5278404" cy="2523901"/>
          </a:xfrm>
          <a:prstGeom prst="rect">
            <a:avLst/>
          </a:prstGeom>
          <a:noFill/>
          <a:ln cap="flat" cmpd="sng" w="28575">
            <a:solidFill>
              <a:srgbClr val="0070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Quattrocento Sans"/>
              <a:buNone/>
            </a:pPr>
            <a:r>
              <a:t/>
            </a:r>
            <a:endParaRPr b="0" i="0" sz="1600" u="none" cap="none" strike="noStrike">
              <a:solidFill>
                <a:schemeClr val="dk1"/>
              </a:solidFill>
              <a:latin typeface="Arial"/>
              <a:ea typeface="Arial"/>
              <a:cs typeface="Arial"/>
              <a:sym typeface="Arial"/>
            </a:endParaRPr>
          </a:p>
        </p:txBody>
      </p:sp>
      <p:sp>
        <p:nvSpPr>
          <p:cNvPr id="168" name="Google Shape;168;p9"/>
          <p:cNvSpPr txBox="1"/>
          <p:nvPr/>
        </p:nvSpPr>
        <p:spPr>
          <a:xfrm>
            <a:off x="890269" y="3772571"/>
            <a:ext cx="5400518" cy="2101254"/>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7F7F7F"/>
              </a:buClr>
              <a:buSzPts val="2800"/>
              <a:buFont typeface="Noto Sans Symbols"/>
              <a:buNone/>
            </a:pPr>
            <a:r>
              <a:rPr b="1" lang="en-US" sz="2800" u="sng">
                <a:solidFill>
                  <a:srgbClr val="20252B"/>
                </a:solidFill>
                <a:latin typeface="Quattrocento Sans"/>
                <a:ea typeface="Quattrocento Sans"/>
                <a:cs typeface="Quattrocento Sans"/>
                <a:sym typeface="Quattrocento Sans"/>
              </a:rPr>
              <a:t>目的 (vision)</a:t>
            </a:r>
            <a:endParaRPr/>
          </a:p>
          <a:p>
            <a:pPr indent="-478355" lvl="0" marL="478355" marR="0" rtl="0" algn="l">
              <a:lnSpc>
                <a:spcPct val="100000"/>
              </a:lnSpc>
              <a:spcBef>
                <a:spcPts val="760"/>
              </a:spcBef>
              <a:spcAft>
                <a:spcPts val="0"/>
              </a:spcAft>
              <a:buClr>
                <a:srgbClr val="7F7F7F"/>
              </a:buClr>
              <a:buSzPts val="2400"/>
              <a:buFont typeface="Noto Sans Symbols"/>
              <a:buChar char="■"/>
            </a:pPr>
            <a:r>
              <a:rPr b="1" lang="en-US" sz="2400">
                <a:solidFill>
                  <a:srgbClr val="20252B"/>
                </a:solidFill>
                <a:latin typeface="Quattrocento Sans"/>
                <a:ea typeface="Quattrocento Sans"/>
                <a:cs typeface="Quattrocento Sans"/>
                <a:sym typeface="Quattrocento Sans"/>
              </a:rPr>
              <a:t>OSSが、信頼できる形式に整合した</a:t>
            </a:r>
            <a:r>
              <a:rPr b="1" lang="en-US" sz="2400">
                <a:solidFill>
                  <a:srgbClr val="FF0000"/>
                </a:solidFill>
                <a:latin typeface="Quattrocento Sans"/>
                <a:ea typeface="Quattrocento Sans"/>
                <a:cs typeface="Quattrocento Sans"/>
                <a:sym typeface="Quattrocento Sans"/>
              </a:rPr>
              <a:t>コンプライアンス情報とともに流通するサプライチェーン</a:t>
            </a:r>
            <a:r>
              <a:rPr b="1" lang="en-US" sz="2400">
                <a:solidFill>
                  <a:srgbClr val="20252B"/>
                </a:solidFill>
                <a:latin typeface="Quattrocento Sans"/>
                <a:ea typeface="Quattrocento Sans"/>
                <a:cs typeface="Quattrocento Sans"/>
                <a:sym typeface="Quattrocento Sans"/>
              </a:rPr>
              <a:t>の実現</a:t>
            </a:r>
            <a:endParaRPr/>
          </a:p>
          <a:p>
            <a:pPr indent="-325955" lvl="0" marL="478355" marR="0" rtl="0" algn="l">
              <a:lnSpc>
                <a:spcPct val="100000"/>
              </a:lnSpc>
              <a:spcBef>
                <a:spcPts val="720"/>
              </a:spcBef>
              <a:spcAft>
                <a:spcPts val="0"/>
              </a:spcAft>
              <a:buClr>
                <a:srgbClr val="7F7F7F"/>
              </a:buClr>
              <a:buSzPts val="2400"/>
              <a:buFont typeface="Noto Sans Symbols"/>
              <a:buNone/>
            </a:pPr>
            <a:r>
              <a:t/>
            </a:r>
            <a:endParaRPr b="1" sz="2400">
              <a:solidFill>
                <a:srgbClr val="20252B"/>
              </a:solidFill>
              <a:latin typeface="Quattrocento Sans"/>
              <a:ea typeface="Quattrocento Sans"/>
              <a:cs typeface="Quattrocento Sans"/>
              <a:sym typeface="Quattrocento Sans"/>
            </a:endParaRPr>
          </a:p>
        </p:txBody>
      </p:sp>
      <p:sp>
        <p:nvSpPr>
          <p:cNvPr id="169" name="Google Shape;169;p9"/>
          <p:cNvSpPr txBox="1"/>
          <p:nvPr>
            <p:ph idx="12" type="sldNum"/>
          </p:nvPr>
        </p:nvSpPr>
        <p:spPr>
          <a:xfrm>
            <a:off x="9365610" y="6581775"/>
            <a:ext cx="2743200" cy="1397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10"/>
          <p:cNvSpPr txBox="1"/>
          <p:nvPr>
            <p:ph type="title"/>
          </p:nvPr>
        </p:nvSpPr>
        <p:spPr>
          <a:xfrm>
            <a:off x="890270" y="531580"/>
            <a:ext cx="10857229" cy="645269"/>
          </a:xfrm>
          <a:prstGeom prst="rect">
            <a:avLst/>
          </a:prstGeom>
          <a:noFill/>
          <a:ln>
            <a:noFill/>
          </a:ln>
        </p:spPr>
        <p:txBody>
          <a:bodyPr anchorCtr="0" anchor="ctr" bIns="228600" lIns="0" spcFirstLastPara="1" rIns="0" wrap="square" tIns="228600">
            <a:noAutofit/>
          </a:bodyPr>
          <a:lstStyle/>
          <a:p>
            <a:pPr indent="0" lvl="0" marL="0" rtl="0" algn="l">
              <a:lnSpc>
                <a:spcPct val="90000"/>
              </a:lnSpc>
              <a:spcBef>
                <a:spcPts val="0"/>
              </a:spcBef>
              <a:spcAft>
                <a:spcPts val="0"/>
              </a:spcAft>
              <a:buNone/>
            </a:pPr>
            <a:r>
              <a:rPr b="1" lang="en-US">
                <a:latin typeface="Quattrocento Sans"/>
                <a:ea typeface="Quattrocento Sans"/>
                <a:cs typeface="Quattrocento Sans"/>
                <a:sym typeface="Quattrocento Sans"/>
              </a:rPr>
              <a:t>OpenChainプロジェクトの3つの柱</a:t>
            </a:r>
            <a:endParaRPr/>
          </a:p>
        </p:txBody>
      </p:sp>
      <p:sp>
        <p:nvSpPr>
          <p:cNvPr id="175" name="Google Shape;175;p10"/>
          <p:cNvSpPr txBox="1"/>
          <p:nvPr>
            <p:ph idx="1" type="body"/>
          </p:nvPr>
        </p:nvSpPr>
        <p:spPr>
          <a:xfrm>
            <a:off x="890270" y="1272238"/>
            <a:ext cx="7619029" cy="1530254"/>
          </a:xfrm>
          <a:prstGeom prst="rect">
            <a:avLst/>
          </a:prstGeom>
          <a:noFill/>
          <a:ln>
            <a:noFill/>
          </a:ln>
        </p:spPr>
        <p:txBody>
          <a:bodyPr anchorCtr="0" anchor="t" bIns="0" lIns="0" spcFirstLastPara="1" rIns="0" wrap="square" tIns="0">
            <a:noAutofit/>
          </a:bodyPr>
          <a:lstStyle/>
          <a:p>
            <a:pPr indent="-514350" lvl="0" marL="514350" rtl="0" algn="l">
              <a:lnSpc>
                <a:spcPct val="100000"/>
              </a:lnSpc>
              <a:spcBef>
                <a:spcPts val="0"/>
              </a:spcBef>
              <a:spcAft>
                <a:spcPts val="0"/>
              </a:spcAft>
              <a:buSzPts val="2400"/>
              <a:buFont typeface="Quattrocento Sans"/>
              <a:buAutoNum type="arabicPeriod"/>
            </a:pPr>
            <a:r>
              <a:rPr b="1" lang="en-US" sz="2400" u="sng">
                <a:latin typeface="Quattrocento Sans"/>
                <a:ea typeface="Quattrocento Sans"/>
                <a:cs typeface="Quattrocento Sans"/>
                <a:sym typeface="Quattrocento Sans"/>
              </a:rPr>
              <a:t>仕様 (Specification)</a:t>
            </a:r>
            <a:endParaRPr/>
          </a:p>
          <a:p>
            <a:pPr indent="-514350" lvl="1" marL="869941" rtl="0" algn="l">
              <a:lnSpc>
                <a:spcPct val="100000"/>
              </a:lnSpc>
              <a:spcBef>
                <a:spcPts val="640"/>
              </a:spcBef>
              <a:spcAft>
                <a:spcPts val="0"/>
              </a:spcAft>
              <a:buSzPts val="2000"/>
              <a:buChar char="■"/>
            </a:pPr>
            <a:r>
              <a:rPr b="1" lang="en-US" sz="2000">
                <a:latin typeface="Quattrocento Sans"/>
                <a:ea typeface="Quattrocento Sans"/>
                <a:cs typeface="Quattrocento Sans"/>
                <a:sym typeface="Quattrocento Sans"/>
              </a:rPr>
              <a:t>企業が組織内に確立すべきコンプライアンスプログラム（仕組み・体制等）の要件を定義</a:t>
            </a:r>
            <a:endParaRPr b="1" sz="2000">
              <a:latin typeface="Quattrocento Sans"/>
              <a:ea typeface="Quattrocento Sans"/>
              <a:cs typeface="Quattrocento Sans"/>
              <a:sym typeface="Quattrocento Sans"/>
            </a:endParaRPr>
          </a:p>
          <a:p>
            <a:pPr indent="-514350" lvl="1" marL="869941" rtl="0" algn="l">
              <a:lnSpc>
                <a:spcPct val="100000"/>
              </a:lnSpc>
              <a:spcBef>
                <a:spcPts val="600"/>
              </a:spcBef>
              <a:spcAft>
                <a:spcPts val="0"/>
              </a:spcAft>
              <a:buSzPts val="2000"/>
              <a:buChar char="■"/>
            </a:pPr>
            <a:r>
              <a:rPr b="1" lang="en-US" sz="2000">
                <a:latin typeface="Quattrocento Sans"/>
                <a:ea typeface="Quattrocento Sans"/>
                <a:cs typeface="Quattrocento Sans"/>
                <a:sym typeface="Quattrocento Sans"/>
              </a:rPr>
              <a:t>ISO/IEC 5230:2020 として国際標準化 (2020年12月</a:t>
            </a:r>
            <a:r>
              <a:rPr lang="en-US" sz="2000">
                <a:latin typeface="Quattrocento Sans"/>
                <a:ea typeface="Quattrocento Sans"/>
                <a:cs typeface="Quattrocento Sans"/>
                <a:sym typeface="Quattrocento Sans"/>
              </a:rPr>
              <a:t>)</a:t>
            </a:r>
            <a:endParaRPr sz="2266">
              <a:latin typeface="Quattrocento Sans"/>
              <a:ea typeface="Quattrocento Sans"/>
              <a:cs typeface="Quattrocento Sans"/>
              <a:sym typeface="Quattrocento Sans"/>
            </a:endParaRPr>
          </a:p>
        </p:txBody>
      </p:sp>
      <p:sp>
        <p:nvSpPr>
          <p:cNvPr id="176" name="Google Shape;176;p10"/>
          <p:cNvSpPr txBox="1"/>
          <p:nvPr>
            <p:ph idx="11" type="ftr"/>
          </p:nvPr>
        </p:nvSpPr>
        <p:spPr>
          <a:xfrm>
            <a:off x="1331339" y="6423024"/>
            <a:ext cx="2874389" cy="1397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OpenChain Japan Work Group</a:t>
            </a:r>
            <a:endParaRPr/>
          </a:p>
        </p:txBody>
      </p:sp>
      <p:sp>
        <p:nvSpPr>
          <p:cNvPr id="177" name="Google Shape;177;p10"/>
          <p:cNvSpPr/>
          <p:nvPr/>
        </p:nvSpPr>
        <p:spPr>
          <a:xfrm>
            <a:off x="1109905" y="2802492"/>
            <a:ext cx="5750232"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u="sng">
                <a:solidFill>
                  <a:schemeClr val="dk1"/>
                </a:solidFill>
                <a:latin typeface="Quattrocento Sans"/>
                <a:ea typeface="Quattrocento Sans"/>
                <a:cs typeface="Quattrocento Sans"/>
                <a:sym typeface="Quattrocento Sans"/>
                <a:hlinkClick r:id="rId3">
                  <a:extLst>
                    <a:ext uri="{A12FA001-AC4F-418D-AE19-62706E023703}">
                      <ahyp:hlinkClr val="tx"/>
                    </a:ext>
                  </a:extLst>
                </a:hlinkClick>
              </a:rPr>
              <a:t>https://www.openchainproject.org/license-compliance</a:t>
            </a:r>
            <a:endParaRPr sz="1400">
              <a:solidFill>
                <a:schemeClr val="dk1"/>
              </a:solidFill>
              <a:latin typeface="Quattrocento Sans"/>
              <a:ea typeface="Quattrocento Sans"/>
              <a:cs typeface="Quattrocento Sans"/>
              <a:sym typeface="Quattrocento Sans"/>
            </a:endParaRPr>
          </a:p>
        </p:txBody>
      </p:sp>
      <p:sp>
        <p:nvSpPr>
          <p:cNvPr id="178" name="Google Shape;178;p10"/>
          <p:cNvSpPr txBox="1"/>
          <p:nvPr/>
        </p:nvSpPr>
        <p:spPr>
          <a:xfrm>
            <a:off x="890267" y="4952844"/>
            <a:ext cx="7619029" cy="917732"/>
          </a:xfrm>
          <a:prstGeom prst="rect">
            <a:avLst/>
          </a:prstGeom>
          <a:noFill/>
          <a:ln>
            <a:noFill/>
          </a:ln>
        </p:spPr>
        <p:txBody>
          <a:bodyPr anchorCtr="0" anchor="t" bIns="0" lIns="0" spcFirstLastPara="1" rIns="0" wrap="square" tIns="0">
            <a:noAutofit/>
          </a:bodyPr>
          <a:lstStyle/>
          <a:p>
            <a:pPr indent="-514350" lvl="0" marL="514350" marR="0" rtl="0" algn="l">
              <a:lnSpc>
                <a:spcPct val="100000"/>
              </a:lnSpc>
              <a:spcBef>
                <a:spcPts val="0"/>
              </a:spcBef>
              <a:spcAft>
                <a:spcPts val="0"/>
              </a:spcAft>
              <a:buClr>
                <a:srgbClr val="7F7F7F"/>
              </a:buClr>
              <a:buSzPts val="2266"/>
              <a:buFont typeface="Quattrocento Sans"/>
              <a:buAutoNum type="arabicPeriod" startAt="3"/>
            </a:pPr>
            <a:r>
              <a:rPr b="1" lang="en-US" sz="2266" u="sng">
                <a:solidFill>
                  <a:srgbClr val="20252B"/>
                </a:solidFill>
                <a:latin typeface="Quattrocento Sans"/>
                <a:ea typeface="Quattrocento Sans"/>
                <a:cs typeface="Quattrocento Sans"/>
                <a:sym typeface="Quattrocento Sans"/>
              </a:rPr>
              <a:t>カリキュラム (Curriculum)</a:t>
            </a:r>
            <a:endParaRPr/>
          </a:p>
          <a:p>
            <a:pPr indent="-514350" lvl="1" marL="869941" marR="0" rtl="0" algn="l">
              <a:lnSpc>
                <a:spcPct val="100000"/>
              </a:lnSpc>
              <a:spcBef>
                <a:spcPts val="627"/>
              </a:spcBef>
              <a:spcAft>
                <a:spcPts val="0"/>
              </a:spcAft>
              <a:buClr>
                <a:srgbClr val="87867E"/>
              </a:buClr>
              <a:buSzPts val="2000"/>
              <a:buFont typeface="Noto Sans Symbols"/>
              <a:buChar char="■"/>
            </a:pPr>
            <a:r>
              <a:rPr b="1" i="0" lang="en-US" sz="2000" u="none" cap="none" strike="noStrike">
                <a:solidFill>
                  <a:srgbClr val="20252B"/>
                </a:solidFill>
                <a:latin typeface="Quattrocento Sans"/>
                <a:ea typeface="Quattrocento Sans"/>
                <a:cs typeface="Quattrocento Sans"/>
                <a:sym typeface="Quattrocento Sans"/>
              </a:rPr>
              <a:t>仕様への適合のために各組織で利用可能な教育資料集</a:t>
            </a:r>
            <a:endParaRPr b="1" i="0" sz="2266" u="none" cap="none" strike="noStrike">
              <a:solidFill>
                <a:srgbClr val="20252B"/>
              </a:solidFill>
              <a:latin typeface="Quattrocento Sans"/>
              <a:ea typeface="Quattrocento Sans"/>
              <a:cs typeface="Quattrocento Sans"/>
              <a:sym typeface="Quattrocento Sans"/>
            </a:endParaRPr>
          </a:p>
        </p:txBody>
      </p:sp>
      <p:sp>
        <p:nvSpPr>
          <p:cNvPr id="179" name="Google Shape;179;p10"/>
          <p:cNvSpPr txBox="1"/>
          <p:nvPr/>
        </p:nvSpPr>
        <p:spPr>
          <a:xfrm>
            <a:off x="898250" y="3411988"/>
            <a:ext cx="7251340" cy="1202546"/>
          </a:xfrm>
          <a:prstGeom prst="rect">
            <a:avLst/>
          </a:prstGeom>
          <a:noFill/>
          <a:ln>
            <a:noFill/>
          </a:ln>
        </p:spPr>
        <p:txBody>
          <a:bodyPr anchorCtr="0" anchor="t" bIns="0" lIns="0" spcFirstLastPara="1" rIns="0" wrap="square" tIns="0">
            <a:noAutofit/>
          </a:bodyPr>
          <a:lstStyle/>
          <a:p>
            <a:pPr indent="-514350" lvl="0" marL="514350" marR="0" rtl="0" algn="l">
              <a:lnSpc>
                <a:spcPct val="100000"/>
              </a:lnSpc>
              <a:spcBef>
                <a:spcPts val="0"/>
              </a:spcBef>
              <a:spcAft>
                <a:spcPts val="0"/>
              </a:spcAft>
              <a:buClr>
                <a:srgbClr val="7F7F7F"/>
              </a:buClr>
              <a:buSzPts val="2266"/>
              <a:buFont typeface="Quattrocento Sans"/>
              <a:buAutoNum type="arabicPeriod" startAt="2"/>
            </a:pPr>
            <a:r>
              <a:rPr b="1" lang="en-US" sz="2266" u="sng">
                <a:solidFill>
                  <a:srgbClr val="20252B"/>
                </a:solidFill>
                <a:latin typeface="Quattrocento Sans"/>
                <a:ea typeface="Quattrocento Sans"/>
                <a:cs typeface="Quattrocento Sans"/>
                <a:sym typeface="Quattrocento Sans"/>
              </a:rPr>
              <a:t>適合 (Conformant)</a:t>
            </a:r>
            <a:endParaRPr/>
          </a:p>
          <a:p>
            <a:pPr indent="-514350" lvl="1" marL="869941" marR="0" rtl="0" algn="l">
              <a:lnSpc>
                <a:spcPct val="100000"/>
              </a:lnSpc>
              <a:spcBef>
                <a:spcPts val="627"/>
              </a:spcBef>
              <a:spcAft>
                <a:spcPts val="0"/>
              </a:spcAft>
              <a:buClr>
                <a:srgbClr val="87867E"/>
              </a:buClr>
              <a:buSzPts val="2000"/>
              <a:buFont typeface="Noto Sans Symbols"/>
              <a:buChar char="■"/>
            </a:pPr>
            <a:r>
              <a:rPr b="1" i="0" lang="en-US" sz="2000" u="none" cap="none" strike="noStrike">
                <a:solidFill>
                  <a:srgbClr val="20252B"/>
                </a:solidFill>
                <a:latin typeface="Quattrocento Sans"/>
                <a:ea typeface="Quattrocento Sans"/>
                <a:cs typeface="Quattrocento Sans"/>
                <a:sym typeface="Quattrocento Sans"/>
              </a:rPr>
              <a:t>自己認証の場合、仕様に関するWebアンケートに</a:t>
            </a:r>
            <a:br>
              <a:rPr b="1" i="0" lang="en-US" sz="2000" u="none" cap="none" strike="noStrike">
                <a:solidFill>
                  <a:srgbClr val="20252B"/>
                </a:solidFill>
                <a:latin typeface="Quattrocento Sans"/>
                <a:ea typeface="Quattrocento Sans"/>
                <a:cs typeface="Quattrocento Sans"/>
                <a:sym typeface="Quattrocento Sans"/>
              </a:rPr>
            </a:br>
            <a:r>
              <a:rPr b="1" i="0" lang="en-US" sz="2000" u="none" cap="none" strike="noStrike">
                <a:solidFill>
                  <a:srgbClr val="20252B"/>
                </a:solidFill>
                <a:latin typeface="Quattrocento Sans"/>
                <a:ea typeface="Quattrocento Sans"/>
                <a:cs typeface="Quattrocento Sans"/>
                <a:sym typeface="Quattrocento Sans"/>
              </a:rPr>
              <a:t>回答して適合を宣言できる。第三者認証も利用可。</a:t>
            </a:r>
            <a:endParaRPr/>
          </a:p>
        </p:txBody>
      </p:sp>
      <p:sp>
        <p:nvSpPr>
          <p:cNvPr id="180" name="Google Shape;180;p10"/>
          <p:cNvSpPr/>
          <p:nvPr/>
        </p:nvSpPr>
        <p:spPr>
          <a:xfrm>
            <a:off x="1109905" y="4429093"/>
            <a:ext cx="3840860"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u="sng">
                <a:solidFill>
                  <a:schemeClr val="dk1"/>
                </a:solidFill>
                <a:latin typeface="Quattrocento Sans"/>
                <a:ea typeface="Quattrocento Sans"/>
                <a:cs typeface="Quattrocento Sans"/>
                <a:sym typeface="Quattrocento Sans"/>
                <a:hlinkClick r:id="rId4">
                  <a:extLst>
                    <a:ext uri="{A12FA001-AC4F-418D-AE19-62706E023703}">
                      <ahyp:hlinkClr val="tx"/>
                    </a:ext>
                  </a:extLst>
                </a:hlinkClick>
              </a:rPr>
              <a:t>https://www.openchainproject.org/get-started</a:t>
            </a:r>
            <a:endParaRPr sz="1400">
              <a:solidFill>
                <a:schemeClr val="dk1"/>
              </a:solidFill>
              <a:latin typeface="Quattrocento Sans"/>
              <a:ea typeface="Quattrocento Sans"/>
              <a:cs typeface="Quattrocento Sans"/>
              <a:sym typeface="Quattrocento Sans"/>
            </a:endParaRPr>
          </a:p>
        </p:txBody>
      </p:sp>
      <p:sp>
        <p:nvSpPr>
          <p:cNvPr id="181" name="Google Shape;181;p10"/>
          <p:cNvSpPr/>
          <p:nvPr/>
        </p:nvSpPr>
        <p:spPr>
          <a:xfrm>
            <a:off x="1109905" y="5716688"/>
            <a:ext cx="3704091"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u="sng">
                <a:solidFill>
                  <a:schemeClr val="dk1"/>
                </a:solidFill>
                <a:latin typeface="Quattrocento Sans"/>
                <a:ea typeface="Quattrocento Sans"/>
                <a:cs typeface="Quattrocento Sans"/>
                <a:sym typeface="Quattrocento Sans"/>
                <a:hlinkClick r:id="rId5">
                  <a:extLst>
                    <a:ext uri="{A12FA001-AC4F-418D-AE19-62706E023703}">
                      <ahyp:hlinkClr val="tx"/>
                    </a:ext>
                  </a:extLst>
                </a:hlinkClick>
              </a:rPr>
              <a:t>https://www.openchainproject.org/resources</a:t>
            </a:r>
            <a:endParaRPr sz="1400">
              <a:solidFill>
                <a:schemeClr val="dk1"/>
              </a:solidFill>
              <a:latin typeface="Quattrocento Sans"/>
              <a:ea typeface="Quattrocento Sans"/>
              <a:cs typeface="Quattrocento Sans"/>
              <a:sym typeface="Quattrocento Sans"/>
            </a:endParaRPr>
          </a:p>
        </p:txBody>
      </p:sp>
      <p:sp>
        <p:nvSpPr>
          <p:cNvPr id="182" name="Google Shape;182;p10"/>
          <p:cNvSpPr/>
          <p:nvPr/>
        </p:nvSpPr>
        <p:spPr>
          <a:xfrm>
            <a:off x="8944230" y="5557135"/>
            <a:ext cx="2508300" cy="5223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200">
                <a:solidFill>
                  <a:srgbClr val="484848"/>
                </a:solidFill>
                <a:latin typeface="Quattrocento Sans"/>
                <a:ea typeface="Quattrocento Sans"/>
                <a:cs typeface="Quattrocento Sans"/>
                <a:sym typeface="Quattrocento Sans"/>
              </a:rPr>
              <a:t>日本語をはじめ、英語以外の言語での参考訳をコミュニティが提供</a:t>
            </a:r>
            <a:endParaRPr/>
          </a:p>
        </p:txBody>
      </p:sp>
      <p:sp>
        <p:nvSpPr>
          <p:cNvPr id="183" name="Google Shape;183;p10"/>
          <p:cNvSpPr txBox="1"/>
          <p:nvPr>
            <p:ph idx="12" type="sldNum"/>
          </p:nvPr>
        </p:nvSpPr>
        <p:spPr>
          <a:xfrm>
            <a:off x="9365610" y="6581775"/>
            <a:ext cx="2743200" cy="1397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84" name="Google Shape;184;p10"/>
          <p:cNvSpPr/>
          <p:nvPr/>
        </p:nvSpPr>
        <p:spPr>
          <a:xfrm>
            <a:off x="9102967" y="4015819"/>
            <a:ext cx="2190783" cy="829558"/>
          </a:xfrm>
          <a:prstGeom prst="roundRect">
            <a:avLst>
              <a:gd fmla="val 16667" name="adj"/>
            </a:avLst>
          </a:prstGeom>
          <a:noFill/>
          <a:ln cap="flat" cmpd="sng" w="381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attrocento Sans"/>
              <a:ea typeface="Quattrocento Sans"/>
              <a:cs typeface="Quattrocento Sans"/>
              <a:sym typeface="Quattrocento Sans"/>
            </a:endParaRPr>
          </a:p>
        </p:txBody>
      </p:sp>
      <p:sp>
        <p:nvSpPr>
          <p:cNvPr id="185" name="Google Shape;185;p10"/>
          <p:cNvSpPr/>
          <p:nvPr/>
        </p:nvSpPr>
        <p:spPr>
          <a:xfrm>
            <a:off x="8081006" y="6087736"/>
            <a:ext cx="3850800" cy="276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u="sng">
                <a:solidFill>
                  <a:schemeClr val="dk1"/>
                </a:solidFill>
                <a:latin typeface="Quattrocento Sans"/>
                <a:ea typeface="Quattrocento Sans"/>
                <a:cs typeface="Quattrocento Sans"/>
                <a:sym typeface="Quattrocento Sans"/>
                <a:hlinkClick r:id="rId6">
                  <a:extLst>
                    <a:ext uri="{A12FA001-AC4F-418D-AE19-62706E023703}">
                      <ahyp:hlinkClr val="tx"/>
                    </a:ext>
                  </a:extLst>
                </a:hlinkClick>
              </a:rPr>
              <a:t>https://www.openchainproject.org/license-compliance</a:t>
            </a:r>
            <a:endParaRPr sz="1200">
              <a:solidFill>
                <a:schemeClr val="dk1"/>
              </a:solidFill>
              <a:latin typeface="Quattrocento Sans"/>
              <a:ea typeface="Quattrocento Sans"/>
              <a:cs typeface="Quattrocento Sans"/>
              <a:sym typeface="Quattrocento Sans"/>
            </a:endParaRPr>
          </a:p>
        </p:txBody>
      </p:sp>
      <p:pic>
        <p:nvPicPr>
          <p:cNvPr id="186" name="Google Shape;186;p10"/>
          <p:cNvPicPr preferRelativeResize="0"/>
          <p:nvPr/>
        </p:nvPicPr>
        <p:blipFill>
          <a:blip r:embed="rId7">
            <a:alphaModFix/>
          </a:blip>
          <a:stretch>
            <a:fillRect/>
          </a:stretch>
        </p:blipFill>
        <p:spPr>
          <a:xfrm>
            <a:off x="7897000" y="2105950"/>
            <a:ext cx="4218800" cy="3380451"/>
          </a:xfrm>
          <a:prstGeom prst="rect">
            <a:avLst/>
          </a:prstGeom>
          <a:noFill/>
          <a:ln cap="flat" cmpd="sng" w="9525">
            <a:solidFill>
              <a:schemeClr val="accent5"/>
            </a:solidFill>
            <a:prstDash val="solid"/>
            <a:round/>
            <a:headEnd len="sm" w="sm" type="none"/>
            <a:tailEnd len="sm" w="sm" type="none"/>
          </a:ln>
        </p:spPr>
      </p:pic>
    </p:spTree>
  </p:cSld>
  <p:clrMapOvr>
    <a:masterClrMapping/>
  </p:clrMapOvr>
</p:sld>
</file>

<file path=ppt/theme/theme1.xml><?xml version="1.0" encoding="utf-8"?>
<a:theme xmlns:a="http://schemas.openxmlformats.org/drawingml/2006/main" xmlns:r="http://schemas.openxmlformats.org/officeDocument/2006/relationships" name="Office テーマ">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_Tool_7_JA_R">
  <a:themeElements>
    <a:clrScheme name="コーポレートカラー_v2">
      <a:dk1>
        <a:srgbClr val="000000"/>
      </a:dk1>
      <a:lt1>
        <a:srgbClr val="FFFFFF"/>
      </a:lt1>
      <a:dk2>
        <a:srgbClr val="000000"/>
      </a:dk2>
      <a:lt2>
        <a:srgbClr val="EEEEEE"/>
      </a:lt2>
      <a:accent1>
        <a:srgbClr val="87867E"/>
      </a:accent1>
      <a:accent2>
        <a:srgbClr val="A30B1A"/>
      </a:accent2>
      <a:accent3>
        <a:srgbClr val="B1B1AC"/>
      </a:accent3>
      <a:accent4>
        <a:srgbClr val="DAD9D6"/>
      </a:accent4>
      <a:accent5>
        <a:srgbClr val="706F67"/>
      </a:accent5>
      <a:accent6>
        <a:srgbClr val="C6C6C0"/>
      </a:accent6>
      <a:hlink>
        <a:srgbClr val="105D9C"/>
      </a:hlink>
      <a:folHlink>
        <a:srgbClr val="4B459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2023-09-30T03:42:42Z</dcterms:creat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1f8e20e6-048a-4bad-a26b-318dd1cd4d47_Enabled">
    <vt:lpwstr>true</vt:lpwstr>
  </property>
  <property fmtid="{D5CDD505-2E9C-101B-9397-08002B2CF9AE}" pid="3" name="MSIP_Label_1f8e20e6-048a-4bad-a26b-318dd1cd4d47_SetDate">
    <vt:lpwstr>2024-03-07T04:17:56Z</vt:lpwstr>
  </property>
  <property fmtid="{D5CDD505-2E9C-101B-9397-08002B2CF9AE}" pid="4" name="MSIP_Label_1f8e20e6-048a-4bad-a26b-318dd1cd4d47_Method">
    <vt:lpwstr>Privileged</vt:lpwstr>
  </property>
  <property fmtid="{D5CDD505-2E9C-101B-9397-08002B2CF9AE}" pid="5" name="MSIP_Label_1f8e20e6-048a-4bad-a26b-318dd1cd4d47_Name">
    <vt:lpwstr>1f8e20e6-048a-4bad-a26b-318dd1cd4d47</vt:lpwstr>
  </property>
  <property fmtid="{D5CDD505-2E9C-101B-9397-08002B2CF9AE}" pid="6" name="MSIP_Label_1f8e20e6-048a-4bad-a26b-318dd1cd4d47_SiteId">
    <vt:lpwstr>66c65d8a-9158-4521-a2d8-664963db48e4</vt:lpwstr>
  </property>
  <property fmtid="{D5CDD505-2E9C-101B-9397-08002B2CF9AE}" pid="7" name="MSIP_Label_1f8e20e6-048a-4bad-a26b-318dd1cd4d47_ActionId">
    <vt:lpwstr>7f1bcf1d-5070-4d2d-96c5-6b70a7b8205c</vt:lpwstr>
  </property>
  <property fmtid="{D5CDD505-2E9C-101B-9397-08002B2CF9AE}" pid="8" name="MSIP_Label_1f8e20e6-048a-4bad-a26b-318dd1cd4d47_ContentBits">
    <vt:lpwstr>0</vt:lpwstr>
  </property>
</Properties>
</file>